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2.mp4"/><Relationship Id="rId3" Type="http://schemas.openxmlformats.org/officeDocument/2006/relationships/video" Target="../media/media22.mp4"/><Relationship Id="rId4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3.mp4"/><Relationship Id="rId3" Type="http://schemas.openxmlformats.org/officeDocument/2006/relationships/video" Target="../media/media23.mp4"/><Relationship Id="rId4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4.mp4"/><Relationship Id="rId3" Type="http://schemas.openxmlformats.org/officeDocument/2006/relationships/video" Target="../media/media24.mp4"/><Relationship Id="rId4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5.mp4"/><Relationship Id="rId3" Type="http://schemas.openxmlformats.org/officeDocument/2006/relationships/video" Target="../media/media25.mp4"/><Relationship Id="rId4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6.mp4"/><Relationship Id="rId3" Type="http://schemas.openxmlformats.org/officeDocument/2006/relationships/video" Target="../media/media26.mp4"/><Relationship Id="rId4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7.mp4"/><Relationship Id="rId3" Type="http://schemas.openxmlformats.org/officeDocument/2006/relationships/video" Target="../media/media27.mp4"/><Relationship Id="rId4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8.mp4"/><Relationship Id="rId3" Type="http://schemas.openxmlformats.org/officeDocument/2006/relationships/video" Target="../media/media28.mp4"/><Relationship Id="rId4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9.mp4"/><Relationship Id="rId3" Type="http://schemas.openxmlformats.org/officeDocument/2006/relationships/video" Target="../media/media29.mp4"/><Relationship Id="rId4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0.mp4"/><Relationship Id="rId3" Type="http://schemas.openxmlformats.org/officeDocument/2006/relationships/video" Target="../media/media30.mp4"/><Relationship Id="rId4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1.mp4"/><Relationship Id="rId3" Type="http://schemas.openxmlformats.org/officeDocument/2006/relationships/video" Target="../media/media31.mp4"/><Relationship Id="rId4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2.mp4"/><Relationship Id="rId3" Type="http://schemas.openxmlformats.org/officeDocument/2006/relationships/video" Target="../media/media32.mp4"/><Relationship Id="rId4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3.mp4"/><Relationship Id="rId3" Type="http://schemas.openxmlformats.org/officeDocument/2006/relationships/video" Target="../media/media33.mp4"/><Relationship Id="rId4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4.mp4"/><Relationship Id="rId3" Type="http://schemas.openxmlformats.org/officeDocument/2006/relationships/video" Target="../media/media34.mp4"/><Relationship Id="rId4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5.mp4"/><Relationship Id="rId3" Type="http://schemas.openxmlformats.org/officeDocument/2006/relationships/video" Target="../media/media35.mp4"/><Relationship Id="rId4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6.mp4"/><Relationship Id="rId3" Type="http://schemas.openxmlformats.org/officeDocument/2006/relationships/video" Target="../media/media36.mp4"/><Relationship Id="rId4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7.mp4"/><Relationship Id="rId3" Type="http://schemas.openxmlformats.org/officeDocument/2006/relationships/video" Target="../media/media37.mp4"/><Relationship Id="rId4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9.mp4"/><Relationship Id="rId3" Type="http://schemas.openxmlformats.org/officeDocument/2006/relationships/video" Target="../media/media39.mp4"/><Relationship Id="rId4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0.mp4"/><Relationship Id="rId3" Type="http://schemas.openxmlformats.org/officeDocument/2006/relationships/video" Target="../media/media40.mp4"/><Relationship Id="rId4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1.mp4"/><Relationship Id="rId3" Type="http://schemas.openxmlformats.org/officeDocument/2006/relationships/video" Target="../media/media41.mp4"/><Relationship Id="rId4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2.mp4"/><Relationship Id="rId3" Type="http://schemas.openxmlformats.org/officeDocument/2006/relationships/video" Target="../media/media42.mp4"/><Relationship Id="rId4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3.mp4"/><Relationship Id="rId3" Type="http://schemas.openxmlformats.org/officeDocument/2006/relationships/video" Target="../media/media43.mp4"/><Relationship Id="rId4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4.mp4"/><Relationship Id="rId3" Type="http://schemas.openxmlformats.org/officeDocument/2006/relationships/video" Target="../media/media44.mp4"/><Relationship Id="rId4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5.mp4"/><Relationship Id="rId3" Type="http://schemas.openxmlformats.org/officeDocument/2006/relationships/video" Target="../media/media45.mp4"/><Relationship Id="rId4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6.mp4"/><Relationship Id="rId3" Type="http://schemas.openxmlformats.org/officeDocument/2006/relationships/video" Target="../media/media46.mp4"/><Relationship Id="rId4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7.mp4"/><Relationship Id="rId3" Type="http://schemas.openxmlformats.org/officeDocument/2006/relationships/video" Target="../media/media47.mp4"/><Relationship Id="rId4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8.mp4"/><Relationship Id="rId3" Type="http://schemas.openxmlformats.org/officeDocument/2006/relationships/video" Target="../media/media48.mp4"/><Relationship Id="rId4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9.mp4"/><Relationship Id="rId3" Type="http://schemas.openxmlformats.org/officeDocument/2006/relationships/video" Target="../media/media49.mp4"/><Relationship Id="rId4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0.mp4"/><Relationship Id="rId3" Type="http://schemas.openxmlformats.org/officeDocument/2006/relationships/video" Target="../media/media50.mp4"/><Relationship Id="rId4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1.mp4"/><Relationship Id="rId3" Type="http://schemas.openxmlformats.org/officeDocument/2006/relationships/video" Target="../media/media51.mp4"/><Relationship Id="rId4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2.mp4"/><Relationship Id="rId3" Type="http://schemas.openxmlformats.org/officeDocument/2006/relationships/video" Target="../media/media52.mp4"/><Relationship Id="rId4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3.mp4"/><Relationship Id="rId3" Type="http://schemas.openxmlformats.org/officeDocument/2006/relationships/video" Target="../media/media53.mp4"/><Relationship Id="rId4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4.mp4"/><Relationship Id="rId3" Type="http://schemas.openxmlformats.org/officeDocument/2006/relationships/video" Target="../media/media54.mp4"/><Relationship Id="rId4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5.mp4"/><Relationship Id="rId3" Type="http://schemas.openxmlformats.org/officeDocument/2006/relationships/video" Target="../media/media55.mp4"/><Relationship Id="rId4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6.mp4"/><Relationship Id="rId3" Type="http://schemas.openxmlformats.org/officeDocument/2006/relationships/video" Target="../media/media56.mp4"/><Relationship Id="rId4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7.mp4"/><Relationship Id="rId3" Type="http://schemas.openxmlformats.org/officeDocument/2006/relationships/video" Target="../media/media57.mp4"/><Relationship Id="rId4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8.mp4"/><Relationship Id="rId3" Type="http://schemas.openxmlformats.org/officeDocument/2006/relationships/video" Target="../media/media58.mp4"/><Relationship Id="rId4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9.mp4"/><Relationship Id="rId3" Type="http://schemas.openxmlformats.org/officeDocument/2006/relationships/video" Target="../media/media59.mp4"/><Relationship Id="rId4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0.mp4"/><Relationship Id="rId3" Type="http://schemas.openxmlformats.org/officeDocument/2006/relationships/video" Target="../media/media60.mp4"/><Relationship Id="rId4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1.mp4"/><Relationship Id="rId3" Type="http://schemas.openxmlformats.org/officeDocument/2006/relationships/video" Target="../media/media61.mp4"/><Relationship Id="rId4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2.mp4"/><Relationship Id="rId3" Type="http://schemas.openxmlformats.org/officeDocument/2006/relationships/video" Target="../media/media62.mp4"/><Relationship Id="rId4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3.mp4"/><Relationship Id="rId3" Type="http://schemas.openxmlformats.org/officeDocument/2006/relationships/video" Target="../media/media63.mp4"/><Relationship Id="rId4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4.mp4"/><Relationship Id="rId3" Type="http://schemas.openxmlformats.org/officeDocument/2006/relationships/video" Target="../media/media64.mp4"/><Relationship Id="rId4" Type="http://schemas.openxmlformats.org/officeDocument/2006/relationships/image" Target="../media/image64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76decd6ef3ee9463c325991e59c6cfb7b1b631984f7187e81a32e4d7db222d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d9706c6b1d614479b8dc0c7aa45d122555f702ae42a15f5b1e1b81edab180e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9ff690a7262233dbdb4f0becbcdb4914bd3fdc0a4ae21f2772059fa67c24c7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0e3d9817cbd4baa3bbec17d05d605475686aaf31c3156958874b3a766458aa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e020a115f8e91f7949cdc8e46c70d95ca5cc234be8c5abe621ea7f5ea8b94e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92c359d8cde28a37da375b07624cb1c783a4f62e16063558b5df6f9c65a3a1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30fc6657c48a05f82a4cff267690ae4eeb4eac7a417c16f437e13afd421801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c65af19d26f15440092f8b81cf4d4e94cac8bf4b952fd3e93b94c4a0fe78be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e46e01670493fbd526a737a62bc04820d81ccc9ae1ddf746b40bb1c8d3c3c6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2659b9eca8fe9f138f95241bb6fb008be8019bb9d83c22141f8729ad31a64e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b3258232a8fd5ca94d8ef67de04e6571d822dd1e91cdd8e3531662baa22d15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1ad8838d59ed487b8e7ec2d2faee9d0ded03c1d1c4c3ace63b7caf7d13ad25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f5e9641876266743580af3ceed18a57ca423b0b3b06d8fc98e1ae8be1b80a6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046cddfcf1b5c385a0f4100a2545c7b9ecf194d6bda1c15d97b8d3e0f46b9e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a512a112510c2e98492220eb107250d42a8cd5f84d94f37aff056c358c8c83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ef4de67a59e1bd4cc70a2ae114a5316719cd67093039e15d40d30571eef59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99472e1c5b058bbd0c17dbcf56f08f080a894d47062c9768c310891d963f13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5f17386e0e4b7740409d6734f92b2a75812e0c52555e5f3eecad951b61935f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4280bdcb1b81a2913d3d8f2d40be80dd62d5220a43a417dc524879bb435a2b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cc711d0558581977b24bff1b3f9b74e392faeb7c96fe08151f4befe1bd7978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202fcd88efa0be527c3a2bae14680934cf7f15cd88002bb632cae48504928e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9b20015db7d9f13ecc23c9bd8ceaf5fbdf88e289d68f3679bae7c67b61444e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06644509d0bd4c3ebae15dd1cde372925cb4eda594564f4cd334e8672bc1b1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7a7a42a3e0e381d79fee69ef78de6890a2ff91b02dd00c9acf01bbca795fc7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cce0cc06fd6fbf48391c3991b8e047a30989226a73525b66c210aada961bfa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6502caa2f2b16ab535eeb8cf4ed7aaf8e163b48cbc368c447dd66d114b8908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fe78610340831ada1208f635db0a193a8a2e85ce0d95e7c4b86745def8dcdd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7c0c2db598b105f89202a3ae9875c7ef43e81f00310e093d316d4f16a9a2b6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b67db3f190325de2882bfd110f67d5409b14163e88a783bbf8d188020aa25f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fcb39384716acba2612e7c04b1dd888e9081e5ba8f5b74e980676a33b42b96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12633752b22990e2025f9a5ea02c96c31fc0e407dab33f317d51f151da7305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645af67794cb07baff1df9e26b3add9244d7aa3d15911aa79c483918c0e485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e5f69ce34db88c916f6ddbcaf66746bf23ff090508ea3e113f987ccf2c43b7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531a99593783cb7e8136d705227b13c060ca3fed74d7ad1761f5e45428e89b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c8b511b987f686ecc786831b294254cbe79fb4deec78cdecb1bff21055ad4d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56c046f8fea4db6bb2369fca8cf11188015e976d6bebc177dba5c6f5e16bce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7c5252c9d3003cfa2cf70ba23a9dca0fb839e62e64d67ffb1157b2c0238f75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ceb24e58e6f895e7acecbfc8f18e62b881e260d9e5aa67103328e88071b049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be518db67e60cf11079a68147acbd4fd443b4de7166b44a2752d0cbb83181f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ce1f170af18351a1533e8ef0d26e001bd11e640acd46d54574f9dfb93d9744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d3160c3de5e609adb90eb33d8f5fd6bba035fb67b0806fa348c485f9da18a4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5024e0c9adfbc6bf9b48776e52de1d84ff835a8cbbf5c2cbf3624637ad6916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5a509d894b148e39d6497880fb4f6bdeef1ccf9209f5a92ad9d89d24278038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5283f66ef56b35f24ed808ce281a1eedbb38761ca8064b9f5ddae725c13f39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97ce030f69f2532943b2715a7711e3fcec9fd072a3205fe73729aa94041166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36a77f5e47e0adae5df8ee44de8c3b2bebb8ce716f5df666cc1c0656a74269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e461379870ba48be3440a6507c52edc96899be55c8854fd0d8f62301d85a6c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bd18e3bedcf951462f7ece2e64a41e5779a4fb0213ba54db0e0e6747f29f43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6d2d3cc71f8e44f3496e6782dc872f982d0272dce3267a633462a0d75f936f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d857d771d1b9864f2261fa41a8455d305d1aca18266b70797f08e71b703ef4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e5fde8134c3aa2b98eaf6b7ffae48ccaa665c7b4a4c73a3f6fd27b97a984f5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0f8266f0657ac1287f60dfbf4b1a7b0ee7f3e560f9ff49bcb53bc4bb5d73ed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1ee1ae220d61ca49151425e5ec371daba89ae1548267aa7e58b37cc6b37d4c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87164d457543a94b92e0df995733b33f74d991420ab48644587c7c8718a096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a436168c9af4c540fe16512e6c94903dbd892f146d075f71161e9415446c6d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adbb8db4b3a7ebe02c38b87986df0e7b759d7adf2c361719edfcf11042ea2b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f9362466cae558883bc2b927f5fa89e51a116fb99db334e6ce44c975491b56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3fa43a16c25657b6188ec5dbff9de001069cc3a398983bc58a54263f94b63d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3d50fa3dc20caf4a088f32de0f69fa9e44b94c039602890f37950f897fdbe4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90b7b5f61b77b1de59486ec6d82959f5fc4f8cc32a6fd39830202ead7d5586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af796fa7c614a133954256a1d69c7d2090567a5ebe3cabba678ac3afb81977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75b7c35aa76dd55e212c9befdf60cf9f3846909370def76af515680740f36a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9c01d8e48ebbcdb81b3b89252234ddab998523a0fda8c869a7f7673aa24558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55e6e7738bd1b4a54dd70290674766c5e95340aaf4b606d38d7a7a1f268a69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