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</p:sldIdLst>
  <p:sldSz cx="12192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Relationship Id="rId90" Type="http://schemas.openxmlformats.org/officeDocument/2006/relationships/slide" Target="slides/slide84.xml"/><Relationship Id="rId91" Type="http://schemas.openxmlformats.org/officeDocument/2006/relationships/slide" Target="slides/slide85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.mp4"/><Relationship Id="rId3" Type="http://schemas.openxmlformats.org/officeDocument/2006/relationships/video" Target="../media/media1.mp4"/><Relationship Id="rId4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0.mp4"/><Relationship Id="rId3" Type="http://schemas.openxmlformats.org/officeDocument/2006/relationships/video" Target="../media/media10.mp4"/><Relationship Id="rId4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1.mp4"/><Relationship Id="rId3" Type="http://schemas.openxmlformats.org/officeDocument/2006/relationships/video" Target="../media/media11.mp4"/><Relationship Id="rId4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2.mp4"/><Relationship Id="rId3" Type="http://schemas.openxmlformats.org/officeDocument/2006/relationships/video" Target="../media/media12.mp4"/><Relationship Id="rId4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3.mp4"/><Relationship Id="rId3" Type="http://schemas.openxmlformats.org/officeDocument/2006/relationships/video" Target="../media/media13.mp4"/><Relationship Id="rId4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4.mp4"/><Relationship Id="rId3" Type="http://schemas.openxmlformats.org/officeDocument/2006/relationships/video" Target="../media/media14.mp4"/><Relationship Id="rId4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5.mp4"/><Relationship Id="rId3" Type="http://schemas.openxmlformats.org/officeDocument/2006/relationships/video" Target="../media/media15.mp4"/><Relationship Id="rId4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6.mp4"/><Relationship Id="rId3" Type="http://schemas.openxmlformats.org/officeDocument/2006/relationships/video" Target="../media/media16.mp4"/><Relationship Id="rId4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7.mp4"/><Relationship Id="rId3" Type="http://schemas.openxmlformats.org/officeDocument/2006/relationships/video" Target="../media/media17.mp4"/><Relationship Id="rId4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8.mp4"/><Relationship Id="rId3" Type="http://schemas.openxmlformats.org/officeDocument/2006/relationships/video" Target="../media/media18.mp4"/><Relationship Id="rId4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9.mp4"/><Relationship Id="rId3" Type="http://schemas.openxmlformats.org/officeDocument/2006/relationships/video" Target="../media/media19.mp4"/><Relationship Id="rId4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.mp4"/><Relationship Id="rId3" Type="http://schemas.openxmlformats.org/officeDocument/2006/relationships/video" Target="../media/media2.mp4"/><Relationship Id="rId4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0.mp4"/><Relationship Id="rId3" Type="http://schemas.openxmlformats.org/officeDocument/2006/relationships/video" Target="../media/media20.mp4"/><Relationship Id="rId4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1.mp4"/><Relationship Id="rId3" Type="http://schemas.openxmlformats.org/officeDocument/2006/relationships/video" Target="../media/media21.mp4"/><Relationship Id="rId4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2.mp4"/><Relationship Id="rId3" Type="http://schemas.openxmlformats.org/officeDocument/2006/relationships/video" Target="../media/media22.mp4"/><Relationship Id="rId4" Type="http://schemas.openxmlformats.org/officeDocument/2006/relationships/image" Target="../media/image2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3.mp4"/><Relationship Id="rId3" Type="http://schemas.openxmlformats.org/officeDocument/2006/relationships/video" Target="../media/media23.mp4"/><Relationship Id="rId4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4.mp4"/><Relationship Id="rId3" Type="http://schemas.openxmlformats.org/officeDocument/2006/relationships/video" Target="../media/media24.mp4"/><Relationship Id="rId4" Type="http://schemas.openxmlformats.org/officeDocument/2006/relationships/image" Target="../media/image2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5.mp4"/><Relationship Id="rId3" Type="http://schemas.openxmlformats.org/officeDocument/2006/relationships/video" Target="../media/media25.mp4"/><Relationship Id="rId4" Type="http://schemas.openxmlformats.org/officeDocument/2006/relationships/image" Target="../media/image2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6.mp4"/><Relationship Id="rId3" Type="http://schemas.openxmlformats.org/officeDocument/2006/relationships/video" Target="../media/media26.mp4"/><Relationship Id="rId4" Type="http://schemas.openxmlformats.org/officeDocument/2006/relationships/image" Target="../media/image2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7.mp4"/><Relationship Id="rId3" Type="http://schemas.openxmlformats.org/officeDocument/2006/relationships/video" Target="../media/media27.mp4"/><Relationship Id="rId4" Type="http://schemas.openxmlformats.org/officeDocument/2006/relationships/image" Target="../media/image2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8.mp4"/><Relationship Id="rId3" Type="http://schemas.openxmlformats.org/officeDocument/2006/relationships/video" Target="../media/media28.mp4"/><Relationship Id="rId4" Type="http://schemas.openxmlformats.org/officeDocument/2006/relationships/image" Target="../media/image28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9.mp4"/><Relationship Id="rId3" Type="http://schemas.openxmlformats.org/officeDocument/2006/relationships/video" Target="../media/media29.mp4"/><Relationship Id="rId4" Type="http://schemas.openxmlformats.org/officeDocument/2006/relationships/image" Target="../media/image2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.mp4"/><Relationship Id="rId3" Type="http://schemas.openxmlformats.org/officeDocument/2006/relationships/video" Target="../media/media3.mp4"/><Relationship Id="rId4" Type="http://schemas.openxmlformats.org/officeDocument/2006/relationships/image" Target="../media/image3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0.mp4"/><Relationship Id="rId3" Type="http://schemas.openxmlformats.org/officeDocument/2006/relationships/video" Target="../media/media30.mp4"/><Relationship Id="rId4" Type="http://schemas.openxmlformats.org/officeDocument/2006/relationships/image" Target="../media/image30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1.mp4"/><Relationship Id="rId3" Type="http://schemas.openxmlformats.org/officeDocument/2006/relationships/video" Target="../media/media31.mp4"/><Relationship Id="rId4" Type="http://schemas.openxmlformats.org/officeDocument/2006/relationships/image" Target="../media/image31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2.mp4"/><Relationship Id="rId3" Type="http://schemas.openxmlformats.org/officeDocument/2006/relationships/video" Target="../media/media32.mp4"/><Relationship Id="rId4" Type="http://schemas.openxmlformats.org/officeDocument/2006/relationships/image" Target="../media/image32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3.mp4"/><Relationship Id="rId3" Type="http://schemas.openxmlformats.org/officeDocument/2006/relationships/video" Target="../media/media33.mp4"/><Relationship Id="rId4" Type="http://schemas.openxmlformats.org/officeDocument/2006/relationships/image" Target="../media/image33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4.mp4"/><Relationship Id="rId3" Type="http://schemas.openxmlformats.org/officeDocument/2006/relationships/video" Target="../media/media34.mp4"/><Relationship Id="rId4" Type="http://schemas.openxmlformats.org/officeDocument/2006/relationships/image" Target="../media/image34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5.mp4"/><Relationship Id="rId3" Type="http://schemas.openxmlformats.org/officeDocument/2006/relationships/video" Target="../media/media35.mp4"/><Relationship Id="rId4" Type="http://schemas.openxmlformats.org/officeDocument/2006/relationships/image" Target="../media/image35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6.mp4"/><Relationship Id="rId3" Type="http://schemas.openxmlformats.org/officeDocument/2006/relationships/video" Target="../media/media36.mp4"/><Relationship Id="rId4" Type="http://schemas.openxmlformats.org/officeDocument/2006/relationships/image" Target="../media/image36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7.mp4"/><Relationship Id="rId3" Type="http://schemas.openxmlformats.org/officeDocument/2006/relationships/video" Target="../media/media37.mp4"/><Relationship Id="rId4" Type="http://schemas.openxmlformats.org/officeDocument/2006/relationships/image" Target="../media/image37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8.mp4"/><Relationship Id="rId3" Type="http://schemas.openxmlformats.org/officeDocument/2006/relationships/video" Target="../media/media38.mp4"/><Relationship Id="rId4" Type="http://schemas.openxmlformats.org/officeDocument/2006/relationships/image" Target="../media/image38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9.mp4"/><Relationship Id="rId3" Type="http://schemas.openxmlformats.org/officeDocument/2006/relationships/video" Target="../media/media39.mp4"/><Relationship Id="rId4" Type="http://schemas.openxmlformats.org/officeDocument/2006/relationships/image" Target="../media/image3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.mp4"/><Relationship Id="rId3" Type="http://schemas.openxmlformats.org/officeDocument/2006/relationships/video" Target="../media/media4.mp4"/><Relationship Id="rId4" Type="http://schemas.openxmlformats.org/officeDocument/2006/relationships/image" Target="../media/image4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0.mp4"/><Relationship Id="rId3" Type="http://schemas.openxmlformats.org/officeDocument/2006/relationships/video" Target="../media/media40.mp4"/><Relationship Id="rId4" Type="http://schemas.openxmlformats.org/officeDocument/2006/relationships/image" Target="../media/image40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1.mp4"/><Relationship Id="rId3" Type="http://schemas.openxmlformats.org/officeDocument/2006/relationships/video" Target="../media/media41.mp4"/><Relationship Id="rId4" Type="http://schemas.openxmlformats.org/officeDocument/2006/relationships/image" Target="../media/image41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2.mp4"/><Relationship Id="rId3" Type="http://schemas.openxmlformats.org/officeDocument/2006/relationships/video" Target="../media/media42.mp4"/><Relationship Id="rId4" Type="http://schemas.openxmlformats.org/officeDocument/2006/relationships/image" Target="../media/image42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3.mp4"/><Relationship Id="rId3" Type="http://schemas.openxmlformats.org/officeDocument/2006/relationships/video" Target="../media/media43.mp4"/><Relationship Id="rId4" Type="http://schemas.openxmlformats.org/officeDocument/2006/relationships/image" Target="../media/image43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4.mp4"/><Relationship Id="rId3" Type="http://schemas.openxmlformats.org/officeDocument/2006/relationships/video" Target="../media/media44.mp4"/><Relationship Id="rId4" Type="http://schemas.openxmlformats.org/officeDocument/2006/relationships/image" Target="../media/image44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5.mp4"/><Relationship Id="rId3" Type="http://schemas.openxmlformats.org/officeDocument/2006/relationships/video" Target="../media/media45.mp4"/><Relationship Id="rId4" Type="http://schemas.openxmlformats.org/officeDocument/2006/relationships/image" Target="../media/image45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6.mp4"/><Relationship Id="rId3" Type="http://schemas.openxmlformats.org/officeDocument/2006/relationships/video" Target="../media/media46.mp4"/><Relationship Id="rId4" Type="http://schemas.openxmlformats.org/officeDocument/2006/relationships/image" Target="../media/image46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7.mp4"/><Relationship Id="rId3" Type="http://schemas.openxmlformats.org/officeDocument/2006/relationships/video" Target="../media/media47.mp4"/><Relationship Id="rId4" Type="http://schemas.openxmlformats.org/officeDocument/2006/relationships/image" Target="../media/image47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8.mp4"/><Relationship Id="rId3" Type="http://schemas.openxmlformats.org/officeDocument/2006/relationships/video" Target="../media/media48.mp4"/><Relationship Id="rId4" Type="http://schemas.openxmlformats.org/officeDocument/2006/relationships/image" Target="../media/image48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9.mp4"/><Relationship Id="rId3" Type="http://schemas.openxmlformats.org/officeDocument/2006/relationships/video" Target="../media/media49.mp4"/><Relationship Id="rId4" Type="http://schemas.openxmlformats.org/officeDocument/2006/relationships/image" Target="../media/image4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.mp4"/><Relationship Id="rId3" Type="http://schemas.openxmlformats.org/officeDocument/2006/relationships/video" Target="../media/media5.mp4"/><Relationship Id="rId4" Type="http://schemas.openxmlformats.org/officeDocument/2006/relationships/image" Target="../media/image5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0.mp4"/><Relationship Id="rId3" Type="http://schemas.openxmlformats.org/officeDocument/2006/relationships/video" Target="../media/media50.mp4"/><Relationship Id="rId4" Type="http://schemas.openxmlformats.org/officeDocument/2006/relationships/image" Target="../media/image50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1.mp4"/><Relationship Id="rId3" Type="http://schemas.openxmlformats.org/officeDocument/2006/relationships/video" Target="../media/media51.mp4"/><Relationship Id="rId4" Type="http://schemas.openxmlformats.org/officeDocument/2006/relationships/image" Target="../media/image51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2.mp4"/><Relationship Id="rId3" Type="http://schemas.openxmlformats.org/officeDocument/2006/relationships/video" Target="../media/media52.mp4"/><Relationship Id="rId4" Type="http://schemas.openxmlformats.org/officeDocument/2006/relationships/image" Target="../media/image52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3.mp4"/><Relationship Id="rId3" Type="http://schemas.openxmlformats.org/officeDocument/2006/relationships/video" Target="../media/media53.mp4"/><Relationship Id="rId4" Type="http://schemas.openxmlformats.org/officeDocument/2006/relationships/image" Target="../media/image53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4.mp4"/><Relationship Id="rId3" Type="http://schemas.openxmlformats.org/officeDocument/2006/relationships/video" Target="../media/media54.mp4"/><Relationship Id="rId4" Type="http://schemas.openxmlformats.org/officeDocument/2006/relationships/image" Target="../media/image54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5.mp4"/><Relationship Id="rId3" Type="http://schemas.openxmlformats.org/officeDocument/2006/relationships/video" Target="../media/media55.mp4"/><Relationship Id="rId4" Type="http://schemas.openxmlformats.org/officeDocument/2006/relationships/image" Target="../media/image55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6.mp4"/><Relationship Id="rId3" Type="http://schemas.openxmlformats.org/officeDocument/2006/relationships/video" Target="../media/media56.mp4"/><Relationship Id="rId4" Type="http://schemas.openxmlformats.org/officeDocument/2006/relationships/image" Target="../media/image56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7.mp4"/><Relationship Id="rId3" Type="http://schemas.openxmlformats.org/officeDocument/2006/relationships/video" Target="../media/media57.mp4"/><Relationship Id="rId4" Type="http://schemas.openxmlformats.org/officeDocument/2006/relationships/image" Target="../media/image57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8.mp4"/><Relationship Id="rId3" Type="http://schemas.openxmlformats.org/officeDocument/2006/relationships/video" Target="../media/media58.mp4"/><Relationship Id="rId4" Type="http://schemas.openxmlformats.org/officeDocument/2006/relationships/image" Target="../media/image58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9.mp4"/><Relationship Id="rId3" Type="http://schemas.openxmlformats.org/officeDocument/2006/relationships/video" Target="../media/media59.mp4"/><Relationship Id="rId4" Type="http://schemas.openxmlformats.org/officeDocument/2006/relationships/image" Target="../media/image59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.mp4"/><Relationship Id="rId3" Type="http://schemas.openxmlformats.org/officeDocument/2006/relationships/video" Target="../media/media6.mp4"/><Relationship Id="rId4" Type="http://schemas.openxmlformats.org/officeDocument/2006/relationships/image" Target="../media/image6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0.mp4"/><Relationship Id="rId3" Type="http://schemas.openxmlformats.org/officeDocument/2006/relationships/video" Target="../media/media60.mp4"/><Relationship Id="rId4" Type="http://schemas.openxmlformats.org/officeDocument/2006/relationships/image" Target="../media/image60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1.mp4"/><Relationship Id="rId3" Type="http://schemas.openxmlformats.org/officeDocument/2006/relationships/video" Target="../media/media61.mp4"/><Relationship Id="rId4" Type="http://schemas.openxmlformats.org/officeDocument/2006/relationships/image" Target="../media/image61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2.mp4"/><Relationship Id="rId3" Type="http://schemas.openxmlformats.org/officeDocument/2006/relationships/video" Target="../media/media62.mp4"/><Relationship Id="rId4" Type="http://schemas.openxmlformats.org/officeDocument/2006/relationships/image" Target="../media/image62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3.mp4"/><Relationship Id="rId3" Type="http://schemas.openxmlformats.org/officeDocument/2006/relationships/video" Target="../media/media63.mp4"/><Relationship Id="rId4" Type="http://schemas.openxmlformats.org/officeDocument/2006/relationships/image" Target="../media/image63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4.mp4"/><Relationship Id="rId3" Type="http://schemas.openxmlformats.org/officeDocument/2006/relationships/video" Target="../media/media64.mp4"/><Relationship Id="rId4" Type="http://schemas.openxmlformats.org/officeDocument/2006/relationships/image" Target="../media/image64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5.mp4"/><Relationship Id="rId3" Type="http://schemas.openxmlformats.org/officeDocument/2006/relationships/video" Target="../media/media65.mp4"/><Relationship Id="rId4" Type="http://schemas.openxmlformats.org/officeDocument/2006/relationships/image" Target="../media/image65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6.mp4"/><Relationship Id="rId3" Type="http://schemas.openxmlformats.org/officeDocument/2006/relationships/video" Target="../media/media66.mp4"/><Relationship Id="rId4" Type="http://schemas.openxmlformats.org/officeDocument/2006/relationships/image" Target="../media/image66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7.mp4"/><Relationship Id="rId3" Type="http://schemas.openxmlformats.org/officeDocument/2006/relationships/video" Target="../media/media67.mp4"/><Relationship Id="rId4" Type="http://schemas.openxmlformats.org/officeDocument/2006/relationships/image" Target="../media/image67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8.mp4"/><Relationship Id="rId3" Type="http://schemas.openxmlformats.org/officeDocument/2006/relationships/video" Target="../media/media68.mp4"/><Relationship Id="rId4" Type="http://schemas.openxmlformats.org/officeDocument/2006/relationships/image" Target="../media/image68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9.mp4"/><Relationship Id="rId3" Type="http://schemas.openxmlformats.org/officeDocument/2006/relationships/video" Target="../media/media69.mp4"/><Relationship Id="rId4" Type="http://schemas.openxmlformats.org/officeDocument/2006/relationships/image" Target="../media/image69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.mp4"/><Relationship Id="rId3" Type="http://schemas.openxmlformats.org/officeDocument/2006/relationships/video" Target="../media/media7.mp4"/><Relationship Id="rId4" Type="http://schemas.openxmlformats.org/officeDocument/2006/relationships/image" Target="../media/image7.pn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0.mp4"/><Relationship Id="rId3" Type="http://schemas.openxmlformats.org/officeDocument/2006/relationships/video" Target="../media/media70.mp4"/><Relationship Id="rId4" Type="http://schemas.openxmlformats.org/officeDocument/2006/relationships/image" Target="../media/image70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1.mp4"/><Relationship Id="rId3" Type="http://schemas.openxmlformats.org/officeDocument/2006/relationships/video" Target="../media/media71.mp4"/><Relationship Id="rId4" Type="http://schemas.openxmlformats.org/officeDocument/2006/relationships/image" Target="../media/image71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2.mp4"/><Relationship Id="rId3" Type="http://schemas.openxmlformats.org/officeDocument/2006/relationships/video" Target="../media/media72.mp4"/><Relationship Id="rId4" Type="http://schemas.openxmlformats.org/officeDocument/2006/relationships/image" Target="../media/image72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3.mp4"/><Relationship Id="rId3" Type="http://schemas.openxmlformats.org/officeDocument/2006/relationships/video" Target="../media/media73.mp4"/><Relationship Id="rId4" Type="http://schemas.openxmlformats.org/officeDocument/2006/relationships/image" Target="../media/image73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4.mp4"/><Relationship Id="rId3" Type="http://schemas.openxmlformats.org/officeDocument/2006/relationships/video" Target="../media/media74.mp4"/><Relationship Id="rId4" Type="http://schemas.openxmlformats.org/officeDocument/2006/relationships/image" Target="../media/image74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5.mp4"/><Relationship Id="rId3" Type="http://schemas.openxmlformats.org/officeDocument/2006/relationships/video" Target="../media/media75.mp4"/><Relationship Id="rId4" Type="http://schemas.openxmlformats.org/officeDocument/2006/relationships/image" Target="../media/image75.pn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6.mp4"/><Relationship Id="rId3" Type="http://schemas.openxmlformats.org/officeDocument/2006/relationships/video" Target="../media/media76.mp4"/><Relationship Id="rId4" Type="http://schemas.openxmlformats.org/officeDocument/2006/relationships/image" Target="../media/image76.pn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7.mp4"/><Relationship Id="rId3" Type="http://schemas.openxmlformats.org/officeDocument/2006/relationships/video" Target="../media/media77.mp4"/><Relationship Id="rId4" Type="http://schemas.openxmlformats.org/officeDocument/2006/relationships/image" Target="../media/image77.pn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8.mp4"/><Relationship Id="rId3" Type="http://schemas.openxmlformats.org/officeDocument/2006/relationships/video" Target="../media/media78.mp4"/><Relationship Id="rId4" Type="http://schemas.openxmlformats.org/officeDocument/2006/relationships/image" Target="../media/image78.pn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9.mp4"/><Relationship Id="rId3" Type="http://schemas.openxmlformats.org/officeDocument/2006/relationships/video" Target="../media/media79.mp4"/><Relationship Id="rId4" Type="http://schemas.openxmlformats.org/officeDocument/2006/relationships/image" Target="../media/image79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.mp4"/><Relationship Id="rId3" Type="http://schemas.openxmlformats.org/officeDocument/2006/relationships/video" Target="../media/media8.mp4"/><Relationship Id="rId4" Type="http://schemas.openxmlformats.org/officeDocument/2006/relationships/image" Target="../media/image8.png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0.mp4"/><Relationship Id="rId3" Type="http://schemas.openxmlformats.org/officeDocument/2006/relationships/video" Target="../media/media80.mp4"/><Relationship Id="rId4" Type="http://schemas.openxmlformats.org/officeDocument/2006/relationships/image" Target="../media/image80.png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1.mp4"/><Relationship Id="rId3" Type="http://schemas.openxmlformats.org/officeDocument/2006/relationships/video" Target="../media/media81.mp4"/><Relationship Id="rId4" Type="http://schemas.openxmlformats.org/officeDocument/2006/relationships/image" Target="../media/image81.png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2.mp4"/><Relationship Id="rId3" Type="http://schemas.openxmlformats.org/officeDocument/2006/relationships/video" Target="../media/media82.mp4"/><Relationship Id="rId4" Type="http://schemas.openxmlformats.org/officeDocument/2006/relationships/image" Target="../media/image82.png"/></Relationships>
</file>

<file path=ppt/slides/_rels/slide8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3.mp4"/><Relationship Id="rId3" Type="http://schemas.openxmlformats.org/officeDocument/2006/relationships/video" Target="../media/media83.mp4"/><Relationship Id="rId4" Type="http://schemas.openxmlformats.org/officeDocument/2006/relationships/image" Target="../media/image83.png"/></Relationships>
</file>

<file path=ppt/slides/_rels/slide8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4.mp4"/><Relationship Id="rId3" Type="http://schemas.openxmlformats.org/officeDocument/2006/relationships/video" Target="../media/media84.mp4"/><Relationship Id="rId4" Type="http://schemas.openxmlformats.org/officeDocument/2006/relationships/image" Target="../media/image84.png"/></Relationships>
</file>

<file path=ppt/slides/_rels/slide8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5.mp4"/><Relationship Id="rId3" Type="http://schemas.openxmlformats.org/officeDocument/2006/relationships/video" Target="../media/media85.mp4"/><Relationship Id="rId4" Type="http://schemas.openxmlformats.org/officeDocument/2006/relationships/image" Target="../media/image85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.mp4"/><Relationship Id="rId3" Type="http://schemas.openxmlformats.org/officeDocument/2006/relationships/video" Target="../media/media9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2665b8fb594094a449881cb9f29edead54ffbfaf21ef400d2cf4b97be3a816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34a97a0db3693387263758b17ee85bd04086dfcfffc546405471ba7f42b0be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505d1af9de1dead49154472ea4017127e83e143c7e3bb48cabb9fb4d8510c1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286e99433cb3666864c40c5ce0280b27917b9b62e463860119161b69cf7656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e80ca5950ce104c030bac9d2ce83e9090158f0a05ca19e77d652500021c6d3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9f97fbd583e808872e62590f623156b619fe872b68c0c3c3bbe9502a688ae7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afe4d50329dd02ec1580af343daae27da25d9acb424ef4820570c4e10dd506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5a6d8032d11cdf55cc2f7d124bdb1057fdee2be74a28a6060b57f96336dfd4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edcef43b4f067e516e79c3ef43637c6760393e50752e8839b508e85ee6a8eb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afd3176e047db1fab38eea8c5fdb1ec2ad82cd8990bce4028fe087fbaca85d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63e687600f1af2c663b7cdd95994bf74b17c2b411f37d06df59bcbc287cccc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a2fc779210af20b01066ec74744288eafd2d5a198488a949d04a5650032d07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b9b61d0e4bf2bf0f3e3015480777f37e258e5ff50831609b187e357021edf8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739aaa30833373766403cecab08b0a4cfbb17133da5c7d64e408875911f442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dde3d0d66cbee508331b957f050a9ff968247a3bc7b46703f68b3f1ebc77cf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a7d53e32027996bc7fbc1da21c2df6fe5f6b8bfb898202169901bbfc740ed1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3cb8f8845929c93c6adea6168976db5bea57887205a89244a871456eed386b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394714b11ba33dc35d937df3b55daadc3b0674eb437a7d20ecc7cdd8eddfbf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5b2a338eb07b1bf05bc03665ab3083aee5054c577c9a2f9767722a7323db4c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12efa8d3ae7ba44387d7f2668ca0c184f91bb7e6313703de49991f39850f03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3deffe1a0ed1848f460dbe837150ae940eeb089651b01aabc3eb06a91bb89e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23ce787b29084c382700094e50bccaffa04717f53a1f49d1e07a4f1fc63d3c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c2430d2ef77f6a792994dffc32ecbbbc3882f4563927928ee047a89b2b9a70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f5bfb8c9a4a8d0faca838fd677e0f8b7739f3b3680c4d7d2cb02911f797b00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d44c90de58fc24e4f58988201620094d78623652276096c9f2a16c955a82c5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c3ea787210bb6c36e1f22cb5b918d8cc92764651bb08f96f5b717e2479d059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4df81dfda70dbb53d30c2ab71249b901ecb860385f2ebeac24ac4dd96829e4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b4e280a86cecdd7931a202c594324a50523358bf75e72f4652125204339fbc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86020a79484d4b807775b4a0095cd67d928474d0b4ebababffc91e1bbe02cc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e1916fd560242b74fe488404f99bf478716c527bb10fcc97af7050bdf13da1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1bfb32486b66bce047f2418246446ee4b8ec0feffa1f3f80710abec60a5a4a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3c5dd6101aea6be2ed85111c1f5182244b22f9d1f3baa4dac1467d48bf77a4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c56b7eceede2620a06cbc9b78f8fc3c69cfcba5e541eabf89844481247d018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b0c22d05a4499b9be7870c4c0062662b115ebe76a5e61a559713c252a5b8bf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e01090a115b8a82259467536f9bc71832df7d95c50a84194e62e7ba53a451e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7a05b53443082df8adf81168eb30655f53a4f6edd704b6b557a537a4e0a2c4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70dc8e0125438f7e943667abca151bb7b4fb7c0f0e19c20f3cbf76aa054aa1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920846418c588a3de7151a5de994dd6780d34995d15e562090788197e343df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adf2d0302a4262e361a5729071eba7a95124d0f1b275c6dccf77db5d0a1a91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f9c0ef318cf8faf8e61201335a7e03be9f207b432fa2a50b177a251c72ad07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c66f02811d1f3d5357a0c5e434d42b5eb3159a101ef429297b7409fe3f5eed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ea4e880b7d06e0ca067af76869d52046c32b7e075e6994c58196c9780f5fe9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2f86854861020451253936eb0190b2881ae500f00f350a29962c162f11f140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edb8e66caa4322c932a8391ac70461e76f3d5961519733d4f19dc1fbb2c9dd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c30bc30b55cb600ab550ec17af3ce483165c1d666bdf0a44f90cb8e40c1155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5af9721ad3fb998a9b6469d5f45e8523606fc068a701b4052fa6f7d14b8d15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2f94af7a70c5b7a1b88f1e0939805336a6bdb55303d200ac777f3430970f76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117a991cae49a6291b1bb4a83a3eb864864efc2a51599544da5df97c5c86cc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a1bb777be8b1952f53ab2c6eab7d1faa80f146345a0d89075e89686832ae89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c5dbe68fc0ac303040185cff15e99ea415347f13efde133cfb9a272478bd47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e64ecd5e2996579422a9f98d1d735e07b7334f737ba7a01a8c20a84afb749a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3a8b217a77bc635bb6f5132f63e763e97a625b43a0f99ec6bf613838f54b4c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426d72f68baffae1f824eca95b175093ef071607ae8334da44ca68ffa9b4fa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022d01eed91cff26657262d17f504a28a10dc5b0b4494f411397a7102b19a2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522f4b70a1ddbe071a93a37054b1c145ec9b02841a0fe82cdca45592c571ac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df2d291c18c260f0a3bd952ce44a546916b8defc74822299da8ab58f2b9410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 repeatCount="indefinite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dfbcab58c05f9b2214b7e57615ccd46757db405ed928467a2a77dc40583143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3d2b6d8b12a14200b1bab6749edd0c4c2d7b2f1fc0e784f471cf4e66037815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99f23cf67a9041e27fdf2f34ef7fa63c5784045d8fea5e413d3c9af0dc8fdf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42d0936509438a34a60a324f0c24adedfce15d740dc8aaefe5974e7fb00714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eea06fce22b513a2214da4752618214841568096cf50523dbb96f9d69f2ffd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5127f7638ceacb098c31fb74b002e3d7f8801f04acfc1250c8cd08b68c99a2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39921120cccecef49b63a8a15899620e2fc8d6ceecf8f5c5376021aece0dea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596d641734e3db6bcc64f908e9ced824a15e96f381059b23146f0f80b32e86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ff33bab09e9b3a6b96e5b847af470ae82ba7bc19bfd39b279bb68a38b568e2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8a8b611618504bf78c8d1ef3606b1819f2b3c0d9fa0603d3481a6cdce5a748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9d26fbb9f32763c010160216283024895c28be47347cb7e6ee48dae90c7cab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bd1b225c10f734560eff5ce7c4d61be09e21d267c49a803e3a7a59a9729c55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f574151b9af75cc1b10e017fa534ba00c02d6753d39acbbedebfbac3cd7a56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b76863cf323552bf55320b3cdc3d7f1f4481c6891021a0cfb9c617d4f94492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c2183f8e13ec40c72be8dd67ae47d0c43219f02e11d5cf6ebf397596c6b23b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c9efe8a219fd0f0b80922e18cb241412ab2e6fcc6d4972c8422e8f72a31fd3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6657d7c623285c2f2739d79529de705b054bd06f432471507437897e40e99a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d2c6ce9cd2e9a95223c6c7039813213a353b308dc13025779a9607fc3f0ac0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798da2f54bc2cbb8a72d4a29d497bc68c8cbca0882d41e775b9560b62df2a1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30e0c377f2814adb7d1c46f8b90b5d07002186eb83e3cf2627932a9aa007e4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9902bba61037a619a031e61e3bd0976388a5cebb317a8f3949222f2f193f33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4ab459906d48caa144f0d4873c94bc391f4104b1ecf9adaf16a0016cb8b5f4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fd13313182b5e9af4202200d9b861590c15aee0bd405acbadd12468c0a5dd1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87509271a2453098fa64d92749305fe2e5134bc003477ca01539f802c38461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34026d522cc2556ba4e14453384d9170b9ec1741388cdf9919ffc34a47d091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1ef9e631fd06eaff942db6329ef502708577b7948dc734da3159f316c9ffca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768365270ed2b4242c72182830ac84e6f4f02478eea17f6100311392e981ae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eff387cba7e4e160f8184bf767db855fd661529e6134840911c875c6bdd6d7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a374e120dfa2919e6291625d8b5a3339dd9f3aba868cdecbf3d2a0fe03af5a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