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8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# Welcome!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What if the target changes?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Of course, the same logic can be applied to radio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What we did, if actually called Ray Tracing (RT)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Table of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RT and EM Fundamentals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are interested in broadcasting waves from a 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a simplified model, the BS emits waves isotropically.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Using Huygen's principle, we can decompose a wave front into a</a:t>
            </a:r>
          </a:p>
          <a:p>
            <a:r>
              <a:t>series of new wave sources.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Each source now broadcasts waves,</a:t>
            </a:r>
          </a:p>
          <a:p>
            <a:r>
              <a:t>each with a fraction of the original energy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RT considers each ray path individually.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 Audio propagation analogy</a:t>
            </a:r>
          </a:p>
          <a:p/>
          <a:p>
            <a:r>
              <a:t>I like to introduce my subject with a small analogy.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a constant speed space, ray paths are linear.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Maybe, we reach some obstacle.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we decide to apply reflection.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can do that for very complex scenes and many paths.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Example of tracing paths in 3D Urban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In Radio-propa., we have two quantities: E and B.</a:t>
            </a:r>
          </a:p>
          <a:p>
            <a:r>
              <a:t>Both are vectors (3D) and complex.</a:t>
            </a:r>
          </a:p>
          <a:p>
            <a:r>
              <a:t>But, only 2 components are needed!! Hence 2x2 dyadic matrices.</a:t>
            </a:r>
          </a:p>
          <a:p/>
          <a:p>
            <a:r>
              <a:t>The most used quantify if E, from which we usually determine</a:t>
            </a:r>
          </a:p>
          <a:p>
            <a:r>
              <a:t>the received power (plane wave, lossless medium).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By superposition, E (and B) can be computed by summing the contribution</a:t>
            </a:r>
          </a:p>
          <a:p>
            <a:r>
              <a:t>from each path.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Where C accounts for:</a:t>
            </a:r>
          </a:p>
          <a:p>
            <a:r>
              <a:t>- D the dyadic coefficients for polarization;</a:t>
            </a:r>
          </a:p>
          <a:p>
            <a:r>
              <a:t>- alpha the path attenuation;</a:t>
            </a:r>
          </a:p>
          <a:p>
            <a:r>
              <a:t>- and the path delay.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basic RT pipeline is as follows.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Let the speaker emit audio waves towards the audience.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RT example in a city (Munich).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Then we perform 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From paths, we can compute the coverage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 reuse paths to compute the CIR.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RT's implementation presents many challenges,</a:t>
            </a:r>
          </a:p>
          <a:p>
            <a:r>
              <a:t>mainly the exponential number of paths we can test.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 us focus on one of the listeners.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Another challenge is the total path coverage versus</a:t>
            </a:r>
          </a:p>
          <a:p>
            <a:r>
              <a:t>the order and types of interaction considered.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we add diffraction.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 if we add scattering.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Listing RT applications,</a:t>
            </a:r>
          </a:p>
          <a:p>
            <a:r>
              <a:t>with graphics being the most active community in DRT.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Listing other channel modeling methods.</a:t>
            </a:r>
          </a:p>
          <a:p/>
          <a:p>
            <a:r>
              <a:t>RT provides a good trade-off between accuracy, speed,</a:t>
            </a:r>
          </a:p>
          <a:p>
            <a:r>
              <a:t>and interpretability of the model.</a:t>
            </a:r>
          </a:p>
          <a:p/>
          <a:p>
            <a:r>
              <a:t>We currently mainly use RL, a variant of RT,</a:t>
            </a:r>
          </a:p>
          <a:p>
            <a:r>
              <a:t>which we will describe later.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 us motivate this thesis subject.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Recall the example from before (RL).</a:t>
            </a:r>
          </a:p>
          <a:p/>
          <a:p>
            <a:r>
              <a:t>When launching rays, most of them will never reach the UE.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free space, sound arrives in a direct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go back to our first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Only one ray reaches 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But what if UE was slightly off?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You could create a larger 'inclusion' sphere.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 launch more rays.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Not very efficient!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How to exactly find paths?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introduce the Image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Checking LOS.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Computing the first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But what if we have a wall?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Computing the second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Computing the second coordinate.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Computing the first coordinate.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RL - RT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What if we want to simulate something else</a:t>
            </a:r>
          </a:p>
          <a:p>
            <a:r>
              <a:t>than reflection on planar surfaces?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Treating each interaction individually.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Adding angles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See how MPT is applied in 3D.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RL - RT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Differentiable Ray Tracing part!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Like in a tunnel, the sound waves will reflect on this wall,</a:t>
            </a:r>
          </a:p>
          <a:p>
            <a:r>
              <a:t>and reach the listener a second time, with a different delay and volume.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How to compute derivatives?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Our problem is only piecewise diff. and continuous.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Constraints about our approximation.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animate alpha.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Thanks to that, and other things, we can create a fully DRT!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can create an optimization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Let's see how it converge.</a:t>
            </a:r>
          </a:p>
          <a:p/>
          <a:p>
            <a:r>
              <a:t>Actually, tests have shown:</a:t>
            </a:r>
          </a:p>
          <a:p/>
          <a:p>
            <a:r>
              <a:t>1.5 to 2 increase in success rate,</a:t>
            </a:r>
          </a:p>
          <a:p>
            <a:r>
              <a:t>where 92% to 98% of already successful runs still converge</a:t>
            </a:r>
          </a:p>
          <a:p>
            <a:r>
              <a:t>with our method.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Now, we will take a look at the status of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 us review the initial goals.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Of course, we can have many walls.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Updated Gantt diagram.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 us review the work achieved so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 us review the work achieved so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Past and future collaborations.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conclude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Questions 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ML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Diffraction.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RT runtime.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Keller cone.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 obstacles that obstruct some paths.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Edge diffraction.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Relationship Id="rId5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Relationship Id="rId5" Type="http://schemas.openxmlformats.org/officeDocument/2006/relationships/notesSlide" Target="../notesSlides/notesSlide10.xml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0.mp4"/><Relationship Id="rId3" Type="http://schemas.openxmlformats.org/officeDocument/2006/relationships/video" Target="../media/media100.mp4"/><Relationship Id="rId4" Type="http://schemas.openxmlformats.org/officeDocument/2006/relationships/image" Target="../media/image100.png"/><Relationship Id="rId5" Type="http://schemas.openxmlformats.org/officeDocument/2006/relationships/notesSlide" Target="../notesSlides/notesSlide75.xml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1.mp4"/><Relationship Id="rId3" Type="http://schemas.openxmlformats.org/officeDocument/2006/relationships/video" Target="../media/media101.mp4"/><Relationship Id="rId4" Type="http://schemas.openxmlformats.org/officeDocument/2006/relationships/image" Target="../media/image101.png"/><Relationship Id="rId5" Type="http://schemas.openxmlformats.org/officeDocument/2006/relationships/notesSlide" Target="../notesSlides/notesSlide76.xml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2.mp4"/><Relationship Id="rId3" Type="http://schemas.openxmlformats.org/officeDocument/2006/relationships/video" Target="../media/media102.mp4"/><Relationship Id="rId4" Type="http://schemas.openxmlformats.org/officeDocument/2006/relationships/image" Target="../media/image102.png"/><Relationship Id="rId5" Type="http://schemas.openxmlformats.org/officeDocument/2006/relationships/notesSlide" Target="../notesSlides/notesSlide77.xml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3.mp4"/><Relationship Id="rId3" Type="http://schemas.openxmlformats.org/officeDocument/2006/relationships/video" Target="../media/media103.mp4"/><Relationship Id="rId4" Type="http://schemas.openxmlformats.org/officeDocument/2006/relationships/image" Target="../media/image103.png"/><Relationship Id="rId5" Type="http://schemas.openxmlformats.org/officeDocument/2006/relationships/notesSlide" Target="../notesSlides/notesSlide78.xml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4.mp4"/><Relationship Id="rId3" Type="http://schemas.openxmlformats.org/officeDocument/2006/relationships/video" Target="../media/media104.mp4"/><Relationship Id="rId4" Type="http://schemas.openxmlformats.org/officeDocument/2006/relationships/image" Target="../media/image104.png"/><Relationship Id="rId5" Type="http://schemas.openxmlformats.org/officeDocument/2006/relationships/notesSlide" Target="../notesSlides/notesSlide79.xml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5.mp4"/><Relationship Id="rId3" Type="http://schemas.openxmlformats.org/officeDocument/2006/relationships/video" Target="../media/media105.mp4"/><Relationship Id="rId4" Type="http://schemas.openxmlformats.org/officeDocument/2006/relationships/image" Target="../media/image105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6.mp4"/><Relationship Id="rId3" Type="http://schemas.openxmlformats.org/officeDocument/2006/relationships/video" Target="../media/media106.mp4"/><Relationship Id="rId4" Type="http://schemas.openxmlformats.org/officeDocument/2006/relationships/image" Target="../media/image106.png"/><Relationship Id="rId5" Type="http://schemas.openxmlformats.org/officeDocument/2006/relationships/notesSlide" Target="../notesSlides/notesSlide80.xml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7.mp4"/><Relationship Id="rId3" Type="http://schemas.openxmlformats.org/officeDocument/2006/relationships/video" Target="../media/media107.mp4"/><Relationship Id="rId4" Type="http://schemas.openxmlformats.org/officeDocument/2006/relationships/image" Target="../media/image107.png"/><Relationship Id="rId5" Type="http://schemas.openxmlformats.org/officeDocument/2006/relationships/notesSlide" Target="../notesSlides/notesSlide81.xml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8.mp4"/><Relationship Id="rId3" Type="http://schemas.openxmlformats.org/officeDocument/2006/relationships/video" Target="../media/media108.mp4"/><Relationship Id="rId4" Type="http://schemas.openxmlformats.org/officeDocument/2006/relationships/image" Target="../media/image108.png"/><Relationship Id="rId5" Type="http://schemas.openxmlformats.org/officeDocument/2006/relationships/notesSlide" Target="../notesSlides/notesSlide82.xml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9.mp4"/><Relationship Id="rId3" Type="http://schemas.openxmlformats.org/officeDocument/2006/relationships/video" Target="../media/media109.mp4"/><Relationship Id="rId4" Type="http://schemas.openxmlformats.org/officeDocument/2006/relationships/image" Target="../media/image109.png"/><Relationship Id="rId5" Type="http://schemas.openxmlformats.org/officeDocument/2006/relationships/notesSlide" Target="../notesSlides/notesSlide83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Relationship Id="rId5" Type="http://schemas.openxmlformats.org/officeDocument/2006/relationships/notesSlide" Target="../notesSlides/notesSlide11.xml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0.mp4"/><Relationship Id="rId3" Type="http://schemas.openxmlformats.org/officeDocument/2006/relationships/video" Target="../media/media110.mp4"/><Relationship Id="rId4" Type="http://schemas.openxmlformats.org/officeDocument/2006/relationships/image" Target="../media/image110.png"/><Relationship Id="rId5" Type="http://schemas.openxmlformats.org/officeDocument/2006/relationships/notesSlide" Target="../notesSlides/notesSlide84.xml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1.mp4"/><Relationship Id="rId3" Type="http://schemas.openxmlformats.org/officeDocument/2006/relationships/video" Target="../media/media111.mp4"/><Relationship Id="rId4" Type="http://schemas.openxmlformats.org/officeDocument/2006/relationships/image" Target="../media/image111.png"/><Relationship Id="rId5" Type="http://schemas.openxmlformats.org/officeDocument/2006/relationships/notesSlide" Target="../notesSlides/notesSlide85.xml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2.mp4"/><Relationship Id="rId3" Type="http://schemas.openxmlformats.org/officeDocument/2006/relationships/video" Target="../media/media112.mp4"/><Relationship Id="rId4" Type="http://schemas.openxmlformats.org/officeDocument/2006/relationships/image" Target="../media/image112.png"/><Relationship Id="rId5" Type="http://schemas.openxmlformats.org/officeDocument/2006/relationships/notesSlide" Target="../notesSlides/notesSlide86.xml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3.mp4"/><Relationship Id="rId3" Type="http://schemas.openxmlformats.org/officeDocument/2006/relationships/video" Target="../media/media113.mp4"/><Relationship Id="rId4" Type="http://schemas.openxmlformats.org/officeDocument/2006/relationships/image" Target="../media/image113.png"/><Relationship Id="rId5" Type="http://schemas.openxmlformats.org/officeDocument/2006/relationships/notesSlide" Target="../notesSlides/notesSlide87.xml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4.mp4"/><Relationship Id="rId3" Type="http://schemas.openxmlformats.org/officeDocument/2006/relationships/video" Target="../media/media114.mp4"/><Relationship Id="rId4" Type="http://schemas.openxmlformats.org/officeDocument/2006/relationships/image" Target="../media/image114.png"/><Relationship Id="rId5" Type="http://schemas.openxmlformats.org/officeDocument/2006/relationships/notesSlide" Target="../notesSlides/notesSlide88.xml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5.mp4"/><Relationship Id="rId3" Type="http://schemas.openxmlformats.org/officeDocument/2006/relationships/video" Target="../media/media115.mp4"/><Relationship Id="rId4" Type="http://schemas.openxmlformats.org/officeDocument/2006/relationships/image" Target="../media/image115.png"/><Relationship Id="rId5" Type="http://schemas.openxmlformats.org/officeDocument/2006/relationships/notesSlide" Target="../notesSlides/notesSlide89.xml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6.mp4"/><Relationship Id="rId3" Type="http://schemas.openxmlformats.org/officeDocument/2006/relationships/video" Target="../media/media116.mp4"/><Relationship Id="rId4" Type="http://schemas.openxmlformats.org/officeDocument/2006/relationships/image" Target="../media/image116.png"/><Relationship Id="rId5" Type="http://schemas.openxmlformats.org/officeDocument/2006/relationships/notesSlide" Target="../notesSlides/notesSlide9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Relationship Id="rId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Relationship Id="rId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Relationship Id="rId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Relationship Id="rId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Relationship Id="rId5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Relationship Id="rId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Relationship Id="rId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Relationship Id="rId5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Relationship Id="rId5" Type="http://schemas.openxmlformats.org/officeDocument/2006/relationships/notesSlide" Target="../notesSlides/notesSlide19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Relationship Id="rId5" Type="http://schemas.openxmlformats.org/officeDocument/2006/relationships/notesSlide" Target="../notesSlides/notesSlide20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Relationship Id="rId5" Type="http://schemas.openxmlformats.org/officeDocument/2006/relationships/notesSlide" Target="../notesSlides/notesSlide21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Relationship Id="rId5" Type="http://schemas.openxmlformats.org/officeDocument/2006/relationships/notesSlide" Target="../notesSlides/notesSlide22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Relationship Id="rId5" Type="http://schemas.openxmlformats.org/officeDocument/2006/relationships/notesSlide" Target="../notesSlides/notesSlide23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Relationship Id="rId5" Type="http://schemas.openxmlformats.org/officeDocument/2006/relationships/notesSlide" Target="../notesSlides/notesSlide24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Relationship Id="rId5" Type="http://schemas.openxmlformats.org/officeDocument/2006/relationships/notesSlide" Target="../notesSlides/notesSlide25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Relationship Id="rId5" Type="http://schemas.openxmlformats.org/officeDocument/2006/relationships/notesSlide" Target="../notesSlides/notesSlide26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Relationship Id="rId5" Type="http://schemas.openxmlformats.org/officeDocument/2006/relationships/notesSlide" Target="../notesSlides/notesSlide27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Relationship Id="rId5" Type="http://schemas.openxmlformats.org/officeDocument/2006/relationships/notesSlide" Target="../notesSlides/notesSlide29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30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Relationship Id="rId5" Type="http://schemas.openxmlformats.org/officeDocument/2006/relationships/notesSlide" Target="../notesSlides/notesSlide31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Relationship Id="rId5" Type="http://schemas.openxmlformats.org/officeDocument/2006/relationships/notesSlide" Target="../notesSlides/notesSlide32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Relationship Id="rId5" Type="http://schemas.openxmlformats.org/officeDocument/2006/relationships/notesSlide" Target="../notesSlides/notesSlide33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Relationship Id="rId5" Type="http://schemas.openxmlformats.org/officeDocument/2006/relationships/notesSlide" Target="../notesSlides/notesSlide34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Relationship Id="rId5" Type="http://schemas.openxmlformats.org/officeDocument/2006/relationships/notesSlide" Target="../notesSlides/notesSlide35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Relationship Id="rId5" Type="http://schemas.openxmlformats.org/officeDocument/2006/relationships/notesSlide" Target="../notesSlides/notesSlide36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37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Relationship Id="rId5" Type="http://schemas.openxmlformats.org/officeDocument/2006/relationships/notesSlide" Target="../notesSlides/notesSlide38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Relationship Id="rId5" Type="http://schemas.openxmlformats.org/officeDocument/2006/relationships/notesSlide" Target="../notesSlides/notesSlide4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Relationship Id="rId5" Type="http://schemas.openxmlformats.org/officeDocument/2006/relationships/notesSlide" Target="../notesSlides/notesSlide39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Relationship Id="rId5" Type="http://schemas.openxmlformats.org/officeDocument/2006/relationships/notesSlide" Target="../notesSlides/notesSlide40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Relationship Id="rId5" Type="http://schemas.openxmlformats.org/officeDocument/2006/relationships/notesSlide" Target="../notesSlides/notesSlide41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Relationship Id="rId5" Type="http://schemas.openxmlformats.org/officeDocument/2006/relationships/notesSlide" Target="../notesSlides/notesSlide4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Relationship Id="rId5" Type="http://schemas.openxmlformats.org/officeDocument/2006/relationships/notesSlide" Target="../notesSlides/notesSlide43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Relationship Id="rId5" Type="http://schemas.openxmlformats.org/officeDocument/2006/relationships/notesSlide" Target="../notesSlides/notesSlide44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Relationship Id="rId5" Type="http://schemas.openxmlformats.org/officeDocument/2006/relationships/notesSlide" Target="../notesSlides/notesSlide45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Relationship Id="rId5" Type="http://schemas.openxmlformats.org/officeDocument/2006/relationships/notesSlide" Target="../notesSlides/notesSlide46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Relationship Id="rId5" Type="http://schemas.openxmlformats.org/officeDocument/2006/relationships/notesSlide" Target="../notesSlides/notesSlide47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Relationship Id="rId5" Type="http://schemas.openxmlformats.org/officeDocument/2006/relationships/notesSlide" Target="../notesSlides/notesSlide48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Relationship Id="rId5" Type="http://schemas.openxmlformats.org/officeDocument/2006/relationships/notesSlide" Target="../notesSlides/notesSlide5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0.mp4"/><Relationship Id="rId3" Type="http://schemas.openxmlformats.org/officeDocument/2006/relationships/video" Target="../media/media50.mp4"/><Relationship Id="rId4" Type="http://schemas.openxmlformats.org/officeDocument/2006/relationships/image" Target="../media/image50.png"/><Relationship Id="rId5" Type="http://schemas.openxmlformats.org/officeDocument/2006/relationships/notesSlide" Target="../notesSlides/notesSlide49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1.mp4"/><Relationship Id="rId3" Type="http://schemas.openxmlformats.org/officeDocument/2006/relationships/video" Target="../media/media51.mp4"/><Relationship Id="rId4" Type="http://schemas.openxmlformats.org/officeDocument/2006/relationships/image" Target="../media/image51.png"/><Relationship Id="rId5" Type="http://schemas.openxmlformats.org/officeDocument/2006/relationships/notesSlide" Target="../notesSlides/notesSlide50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2.mp4"/><Relationship Id="rId3" Type="http://schemas.openxmlformats.org/officeDocument/2006/relationships/video" Target="../media/media52.mp4"/><Relationship Id="rId4" Type="http://schemas.openxmlformats.org/officeDocument/2006/relationships/image" Target="../media/image52.png"/><Relationship Id="rId5" Type="http://schemas.openxmlformats.org/officeDocument/2006/relationships/notesSlide" Target="../notesSlides/notesSlide51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3.mp4"/><Relationship Id="rId3" Type="http://schemas.openxmlformats.org/officeDocument/2006/relationships/video" Target="../media/media53.mp4"/><Relationship Id="rId4" Type="http://schemas.openxmlformats.org/officeDocument/2006/relationships/image" Target="../media/image53.png"/><Relationship Id="rId5" Type="http://schemas.openxmlformats.org/officeDocument/2006/relationships/notesSlide" Target="../notesSlides/notesSlide52.xm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4.mp4"/><Relationship Id="rId3" Type="http://schemas.openxmlformats.org/officeDocument/2006/relationships/video" Target="../media/media54.mp4"/><Relationship Id="rId4" Type="http://schemas.openxmlformats.org/officeDocument/2006/relationships/image" Target="../media/image54.png"/><Relationship Id="rId5" Type="http://schemas.openxmlformats.org/officeDocument/2006/relationships/notesSlide" Target="../notesSlides/notesSlide53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5.mp4"/><Relationship Id="rId3" Type="http://schemas.openxmlformats.org/officeDocument/2006/relationships/video" Target="../media/media55.mp4"/><Relationship Id="rId4" Type="http://schemas.openxmlformats.org/officeDocument/2006/relationships/image" Target="../media/image55.png"/><Relationship Id="rId5" Type="http://schemas.openxmlformats.org/officeDocument/2006/relationships/notesSlide" Target="../notesSlides/notesSlide54.xm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6.mp4"/><Relationship Id="rId3" Type="http://schemas.openxmlformats.org/officeDocument/2006/relationships/video" Target="../media/media56.mp4"/><Relationship Id="rId4" Type="http://schemas.openxmlformats.org/officeDocument/2006/relationships/image" Target="../media/image56.png"/><Relationship Id="rId5" Type="http://schemas.openxmlformats.org/officeDocument/2006/relationships/notesSlide" Target="../notesSlides/notesSlide55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7.mp4"/><Relationship Id="rId3" Type="http://schemas.openxmlformats.org/officeDocument/2006/relationships/video" Target="../media/media57.mp4"/><Relationship Id="rId4" Type="http://schemas.openxmlformats.org/officeDocument/2006/relationships/image" Target="../media/image57.png"/><Relationship Id="rId5" Type="http://schemas.openxmlformats.org/officeDocument/2006/relationships/notesSlide" Target="../notesSlides/notesSlide56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8.mp4"/><Relationship Id="rId3" Type="http://schemas.openxmlformats.org/officeDocument/2006/relationships/video" Target="../media/media58.mp4"/><Relationship Id="rId4" Type="http://schemas.openxmlformats.org/officeDocument/2006/relationships/image" Target="../media/image58.png"/><Relationship Id="rId5" Type="http://schemas.openxmlformats.org/officeDocument/2006/relationships/notesSlide" Target="../notesSlides/notesSlide57.xm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9.mp4"/><Relationship Id="rId3" Type="http://schemas.openxmlformats.org/officeDocument/2006/relationships/video" Target="../media/media59.mp4"/><Relationship Id="rId4" Type="http://schemas.openxmlformats.org/officeDocument/2006/relationships/image" Target="../media/image59.png"/><Relationship Id="rId5" Type="http://schemas.openxmlformats.org/officeDocument/2006/relationships/notesSlide" Target="../notesSlides/notesSlide58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Relationship Id="rId5" Type="http://schemas.openxmlformats.org/officeDocument/2006/relationships/notesSlide" Target="../notesSlides/notesSlide6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0.mp4"/><Relationship Id="rId3" Type="http://schemas.openxmlformats.org/officeDocument/2006/relationships/video" Target="../media/media60.mp4"/><Relationship Id="rId4" Type="http://schemas.openxmlformats.org/officeDocument/2006/relationships/image" Target="../media/image60.png"/><Relationship Id="rId5" Type="http://schemas.openxmlformats.org/officeDocument/2006/relationships/notesSlide" Target="../notesSlides/notesSlide59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1.mp4"/><Relationship Id="rId3" Type="http://schemas.openxmlformats.org/officeDocument/2006/relationships/video" Target="../media/media61.mp4"/><Relationship Id="rId4" Type="http://schemas.openxmlformats.org/officeDocument/2006/relationships/image" Target="../media/image61.png"/><Relationship Id="rId5" Type="http://schemas.openxmlformats.org/officeDocument/2006/relationships/notesSlide" Target="../notesSlides/notesSlide60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2.mp4"/><Relationship Id="rId3" Type="http://schemas.openxmlformats.org/officeDocument/2006/relationships/video" Target="../media/media62.mp4"/><Relationship Id="rId4" Type="http://schemas.openxmlformats.org/officeDocument/2006/relationships/image" Target="../media/image62.png"/><Relationship Id="rId5" Type="http://schemas.openxmlformats.org/officeDocument/2006/relationships/notesSlide" Target="../notesSlides/notesSlide61.xml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3.mp4"/><Relationship Id="rId3" Type="http://schemas.openxmlformats.org/officeDocument/2006/relationships/video" Target="../media/media63.mp4"/><Relationship Id="rId4" Type="http://schemas.openxmlformats.org/officeDocument/2006/relationships/image" Target="../media/image63.png"/><Relationship Id="rId5" Type="http://schemas.openxmlformats.org/officeDocument/2006/relationships/notesSlide" Target="../notesSlides/notesSlide62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4.mp4"/><Relationship Id="rId3" Type="http://schemas.openxmlformats.org/officeDocument/2006/relationships/video" Target="../media/media64.mp4"/><Relationship Id="rId4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5.mp4"/><Relationship Id="rId3" Type="http://schemas.openxmlformats.org/officeDocument/2006/relationships/video" Target="../media/media65.mp4"/><Relationship Id="rId4" Type="http://schemas.openxmlformats.org/officeDocument/2006/relationships/image" Target="../media/image65.png"/><Relationship Id="rId5" Type="http://schemas.openxmlformats.org/officeDocument/2006/relationships/notesSlide" Target="../notesSlides/notesSlide63.xml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6.mp4"/><Relationship Id="rId3" Type="http://schemas.openxmlformats.org/officeDocument/2006/relationships/video" Target="../media/media66.mp4"/><Relationship Id="rId4" Type="http://schemas.openxmlformats.org/officeDocument/2006/relationships/image" Target="../media/image66.png"/><Relationship Id="rId5" Type="http://schemas.openxmlformats.org/officeDocument/2006/relationships/notesSlide" Target="../notesSlides/notesSlide64.xml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7.mp4"/><Relationship Id="rId3" Type="http://schemas.openxmlformats.org/officeDocument/2006/relationships/video" Target="../media/media67.mp4"/><Relationship Id="rId4" Type="http://schemas.openxmlformats.org/officeDocument/2006/relationships/image" Target="../media/image67.png"/><Relationship Id="rId5" Type="http://schemas.openxmlformats.org/officeDocument/2006/relationships/notesSlide" Target="../notesSlides/notesSlide65.xm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8.mp4"/><Relationship Id="rId3" Type="http://schemas.openxmlformats.org/officeDocument/2006/relationships/video" Target="../media/media68.mp4"/><Relationship Id="rId4" Type="http://schemas.openxmlformats.org/officeDocument/2006/relationships/image" Target="../media/image68.png"/><Relationship Id="rId5" Type="http://schemas.openxmlformats.org/officeDocument/2006/relationships/notesSlide" Target="../notesSlides/notesSlide66.xml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9.mp4"/><Relationship Id="rId3" Type="http://schemas.openxmlformats.org/officeDocument/2006/relationships/video" Target="../media/media69.mp4"/><Relationship Id="rId4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Relationship Id="rId5" Type="http://schemas.openxmlformats.org/officeDocument/2006/relationships/notesSlide" Target="../notesSlides/notesSlide7.xml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0.mp4"/><Relationship Id="rId3" Type="http://schemas.openxmlformats.org/officeDocument/2006/relationships/video" Target="../media/media70.mp4"/><Relationship Id="rId4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1.mp4"/><Relationship Id="rId3" Type="http://schemas.openxmlformats.org/officeDocument/2006/relationships/video" Target="../media/media71.mp4"/><Relationship Id="rId4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2.mp4"/><Relationship Id="rId3" Type="http://schemas.openxmlformats.org/officeDocument/2006/relationships/video" Target="../media/media72.mp4"/><Relationship Id="rId4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3.mp4"/><Relationship Id="rId3" Type="http://schemas.openxmlformats.org/officeDocument/2006/relationships/video" Target="../media/media73.mp4"/><Relationship Id="rId4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4.mp4"/><Relationship Id="rId3" Type="http://schemas.openxmlformats.org/officeDocument/2006/relationships/video" Target="../media/media74.mp4"/><Relationship Id="rId4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5.mp4"/><Relationship Id="rId3" Type="http://schemas.openxmlformats.org/officeDocument/2006/relationships/video" Target="../media/media75.mp4"/><Relationship Id="rId4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6.mp4"/><Relationship Id="rId3" Type="http://schemas.openxmlformats.org/officeDocument/2006/relationships/video" Target="../media/media76.mp4"/><Relationship Id="rId4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7.mp4"/><Relationship Id="rId3" Type="http://schemas.openxmlformats.org/officeDocument/2006/relationships/video" Target="../media/media77.mp4"/><Relationship Id="rId4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8.mp4"/><Relationship Id="rId3" Type="http://schemas.openxmlformats.org/officeDocument/2006/relationships/video" Target="../media/media78.mp4"/><Relationship Id="rId4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9.mp4"/><Relationship Id="rId3" Type="http://schemas.openxmlformats.org/officeDocument/2006/relationships/video" Target="../media/media79.mp4"/><Relationship Id="rId4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Relationship Id="rId5" Type="http://schemas.openxmlformats.org/officeDocument/2006/relationships/notesSlide" Target="../notesSlides/notesSlide8.xml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0.mp4"/><Relationship Id="rId3" Type="http://schemas.openxmlformats.org/officeDocument/2006/relationships/video" Target="../media/media80.mp4"/><Relationship Id="rId4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1.mp4"/><Relationship Id="rId3" Type="http://schemas.openxmlformats.org/officeDocument/2006/relationships/video" Target="../media/media81.mp4"/><Relationship Id="rId4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2.mp4"/><Relationship Id="rId3" Type="http://schemas.openxmlformats.org/officeDocument/2006/relationships/video" Target="../media/media82.mp4"/><Relationship Id="rId4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3.mp4"/><Relationship Id="rId3" Type="http://schemas.openxmlformats.org/officeDocument/2006/relationships/video" Target="../media/media83.mp4"/><Relationship Id="rId4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4.mp4"/><Relationship Id="rId3" Type="http://schemas.openxmlformats.org/officeDocument/2006/relationships/video" Target="../media/media84.mp4"/><Relationship Id="rId4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5.mp4"/><Relationship Id="rId3" Type="http://schemas.openxmlformats.org/officeDocument/2006/relationships/video" Target="../media/media85.mp4"/><Relationship Id="rId4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6.mp4"/><Relationship Id="rId3" Type="http://schemas.openxmlformats.org/officeDocument/2006/relationships/video" Target="../media/media86.mp4"/><Relationship Id="rId4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7.mp4"/><Relationship Id="rId3" Type="http://schemas.openxmlformats.org/officeDocument/2006/relationships/video" Target="../media/media87.mp4"/><Relationship Id="rId4" Type="http://schemas.openxmlformats.org/officeDocument/2006/relationships/image" Target="../media/image87.png"/><Relationship Id="rId5" Type="http://schemas.openxmlformats.org/officeDocument/2006/relationships/notesSlide" Target="../notesSlides/notesSlide67.xml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8.mp4"/><Relationship Id="rId3" Type="http://schemas.openxmlformats.org/officeDocument/2006/relationships/video" Target="../media/media88.mp4"/><Relationship Id="rId4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9.mp4"/><Relationship Id="rId3" Type="http://schemas.openxmlformats.org/officeDocument/2006/relationships/video" Target="../media/media89.mp4"/><Relationship Id="rId4" Type="http://schemas.openxmlformats.org/officeDocument/2006/relationships/image" Target="../media/image89.png"/><Relationship Id="rId5" Type="http://schemas.openxmlformats.org/officeDocument/2006/relationships/notesSlide" Target="../notesSlides/notesSlide6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Relationship Id="rId5" Type="http://schemas.openxmlformats.org/officeDocument/2006/relationships/notesSlide" Target="../notesSlides/notesSlide9.xml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0.mp4"/><Relationship Id="rId3" Type="http://schemas.openxmlformats.org/officeDocument/2006/relationships/video" Target="../media/media90.mp4"/><Relationship Id="rId4" Type="http://schemas.openxmlformats.org/officeDocument/2006/relationships/image" Target="../media/image90.png"/><Relationship Id="rId5" Type="http://schemas.openxmlformats.org/officeDocument/2006/relationships/notesSlide" Target="../notesSlides/notesSlide69.xml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1.mp4"/><Relationship Id="rId3" Type="http://schemas.openxmlformats.org/officeDocument/2006/relationships/video" Target="../media/media91.mp4"/><Relationship Id="rId4" Type="http://schemas.openxmlformats.org/officeDocument/2006/relationships/image" Target="../media/image91.png"/><Relationship Id="rId5" Type="http://schemas.openxmlformats.org/officeDocument/2006/relationships/notesSlide" Target="../notesSlides/notesSlide70.xml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2.mp4"/><Relationship Id="rId3" Type="http://schemas.openxmlformats.org/officeDocument/2006/relationships/video" Target="../media/media92.mp4"/><Relationship Id="rId4" Type="http://schemas.openxmlformats.org/officeDocument/2006/relationships/image" Target="../media/image92.png"/><Relationship Id="rId5" Type="http://schemas.openxmlformats.org/officeDocument/2006/relationships/notesSlide" Target="../notesSlides/notesSlide71.xml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3.mp4"/><Relationship Id="rId3" Type="http://schemas.openxmlformats.org/officeDocument/2006/relationships/video" Target="../media/media93.mp4"/><Relationship Id="rId4" Type="http://schemas.openxmlformats.org/officeDocument/2006/relationships/image" Target="../media/image93.png"/><Relationship Id="rId5" Type="http://schemas.openxmlformats.org/officeDocument/2006/relationships/notesSlide" Target="../notesSlides/notesSlide72.xml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4.mp4"/><Relationship Id="rId3" Type="http://schemas.openxmlformats.org/officeDocument/2006/relationships/video" Target="../media/media94.mp4"/><Relationship Id="rId4" Type="http://schemas.openxmlformats.org/officeDocument/2006/relationships/image" Target="../media/image94.png"/><Relationship Id="rId5" Type="http://schemas.openxmlformats.org/officeDocument/2006/relationships/notesSlide" Target="../notesSlides/notesSlide73.xml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5.mp4"/><Relationship Id="rId3" Type="http://schemas.openxmlformats.org/officeDocument/2006/relationships/video" Target="../media/media95.mp4"/><Relationship Id="rId4" Type="http://schemas.openxmlformats.org/officeDocument/2006/relationships/image" Target="../media/image95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6.mp4"/><Relationship Id="rId3" Type="http://schemas.openxmlformats.org/officeDocument/2006/relationships/video" Target="../media/media96.mp4"/><Relationship Id="rId4" Type="http://schemas.openxmlformats.org/officeDocument/2006/relationships/image" Target="../media/image96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7.mp4"/><Relationship Id="rId3" Type="http://schemas.openxmlformats.org/officeDocument/2006/relationships/video" Target="../media/media97.mp4"/><Relationship Id="rId4" Type="http://schemas.openxmlformats.org/officeDocument/2006/relationships/image" Target="../media/image97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8.mp4"/><Relationship Id="rId3" Type="http://schemas.openxmlformats.org/officeDocument/2006/relationships/video" Target="../media/media98.mp4"/><Relationship Id="rId4" Type="http://schemas.openxmlformats.org/officeDocument/2006/relationships/image" Target="../media/image98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9.mp4"/><Relationship Id="rId3" Type="http://schemas.openxmlformats.org/officeDocument/2006/relationships/video" Target="../media/media99.mp4"/><Relationship Id="rId4" Type="http://schemas.openxmlformats.org/officeDocument/2006/relationships/image" Target="../media/image99.png"/><Relationship Id="rId5" Type="http://schemas.openxmlformats.org/officeDocument/2006/relationships/notesSlide" Target="../notesSlides/notesSlide74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c6a36b4f0840e514ebdcfe52b66e6ea55dff06ba91ba95cb1f53e021ca7ec5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3c4d90694b8e04968ce521339a84ea41dbbd39157a890ec2085cd64e38fcbd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8f3687c6c17b927642e2ef8b28c9b2a0a0749ea5a2ff8336cf0b4bcfce7d1c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df5bac4025e4005aae9914b2aa6df95022632afb9e9c779f85d5ed46ad63a1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0e141d0cc7bee09ade441dce6d32fbd8000310a86da5daf42e76c38077f9fe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170a99677e2f55fefb7b43e228fdd3d49f09b888dafa54fb5be3fda906fe52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ffad17b9497c2ffcb23f19f23d695debdb8968e0e11e24813596bb9f5279a2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ff19bca5b2fbf42477fe1ca6206bd84f37239df9d5c4f2f2f46fa360198dfd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7e1f68107409dca509554884c6af92374341b86e1d0bc8fa93665287e15264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f82d8779f9c1eb689e08a510cd0718a1ae77629be81d6308911ccbbf4c7ec3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edd425737348a53caffede26801228c2dc00eb71296906eb9b8b6c8a4aea48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c87a1dab6599edf6cbd2858e30dfac5f8aba638cfb1a7174e68d180fc5b5cd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5a0c4893fb39945fd377cf9560145f43838524fdd36b4da9cd5525542a8f4e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1366bd5f859ac19528dcc11681a7347f0d5153e32945fa5a57614c61c877a8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8dfbcb2e5583c3e77fd8a720b1686b3ccfce8e71a8a1d3237003fbccb138ae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4d04d444a779cdb39a16302e05f95ac4d35955732ef0be809491cace1f6a1e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ca4b4a7675fd05bc9554cc7a67771e09ff68ee6b19ced4b6a99c49655975b6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9393c3b813ac5bbce0c4e0b48a6f2ed33edae53360f4a39c621f3f17d72fa1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f15b832e0d258d8b993bf20af8b0344a525858b36974fc24f4c13c9c703ed7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c6c5ded88bf620607eca5e43ae8facd7003df7ffcb7f7c579cf2f49e09b24b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c67cb3efe244ee64206e93d190a314827149a4ce11f42ccbe9a61967e1445e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57289d994127daedaa4305cd7a44dad7a106f6b598f6171801aa038e8e3210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04272d2ff432cc1d3d322a94587f40f4b008e0243e5ac85829c3908dafb3d4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963db02dd9c78637612b23ea49c97c36cb82955a56fa439f7c9cddb9d05fcc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52e85ccf2c845d9894b19a85389027f55241a0b059166c40c05846ccca5c9e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0e940775389e0d4db2614c71693683ce45363091561feeee14c5a14153cd78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19207b115987d437e773de3f0ac1f94c826c7086fdb6700cca25d592991d41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eb16bb027a05c7b214e97f18c44296e3e4cbfd1e8ad5c54904716cb53e825a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918b50e48818814ef7dd96da94ee0578522406caceb41b93dc253ca566489b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99c48ccdd12bf42a2df83ab12288f62bcf2085a76afa7000174742244b4f20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fcee294d9b5c756afd73ccdd08c8ae26a943d800652c16a277f795ab5844cf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cf91d366fe4fb1666b5d112ca1a1f1ab1943c44d76b21e06574f72952caf1f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ce7968e9ea9e883a2f380d118eb4074d75abcccd16a5fdb69e785c31bcc946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c544e06b619660728671fc75d2534fb267ed39f4dff1361cdffc85706677c1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68492510699f5d33a793e838da582d28415346f589efe8928d5374e58eabe9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9d52f348786bb9fba3a74cb54d3eaccb5ee28c38ce989a736102dd2f96a0d7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dd4e1c44409d8dde7c049d61b03442d0fd9cac234562874e65ba25c34c1823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5625208fbfb0891676ffc156a32d0053c03b861439b2d965ac29fcfb66e587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b11c8312a2bae84ae16776e3e436e8499b3dce3b8a25c72b478f57305e3f9b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4427ab0a67feb39c5147ca8c596045f97d6f05f2f99a97ddbf2c2dccd33713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262b679dc2b99d077394f2cc09ba375b4455077f7f180f4c16bc2f14049ca5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a3b044efa705c40ef3c329e4377d2bd7c5e0282ce926befb5b26646d6d725c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c3182620a007828362461966e6ca0ca538ee78ad5e2fdcf9b2158e94d6840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b45b9a2371b67f2859b7e47cb6bf91a83b48d82cbbdacc2a8cdf99f48a73e7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e5eeb8d405d0a31d758e1c56f884e010dc4bb937136bcb144200b20e39515d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039c11ee693b1c07d31aae3cc263c532c37addff1330310ae5a8a44c302d0a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b92784ccdae3136d687b3ed2f99876cc5c4769095ababb59e10b9a3028e50b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3a8fdcb98412fa87bcb96bd280ce42b829f796400dcfe0f7142341b2c5c327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bfca2e3f917a073a08e158d2b3c28f678cf07dbb45c06150c9a0415ea65744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c4472bd79b746b9d0301f350547d2303879c81eac4930024ad1631f48814ed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0264866043e84129e15d60b35e77df24b0d422f417cfb994a14dcffc7deb59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ac51e95b08b1594f56b411f5e87bc27b321184a4e151ade346216500b1d6ee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5872c6fec956aba32d889f5e2005d080caff5d4db960bb82365662b8deffd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2bf72b8c49ce718ff6e5eb74b2df9d6fb264b39ed077a05ddba90f7f15bd9e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16fb005c49d7f4e59caf1587c0fae9ef10b9d07f714a787a2b9098c64d0e91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f2a42048ffb036945166c132cdbf94bec4a45da885b0ee613f74180d7246d4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868618f0017187c48a224a905ef7b28cf6711bad7e0cb7ccba23e8d674478b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5807bd372947fc9cca74640c835d68f6f0149b9344d69211464d1f1d9d62db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ba4b5ac29768d472edecc41eb9c30f1cfb30895fce373fb027065e500088fb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bcc1c6da736ef60cb1dc591e069ed8bbfdcbda8d1d95358db0efeb6fba6416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415d1feefa5cd660180b1cde72deaa93b0a4df36a524cb2f0cfdfa7ce490f6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4adec60148dd3b15ea0f521cdf83e2fdb352bf02dc0eeb20188ea4148f1470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9ba81404a8d5de9321e5148b5f15bdacb798bb91b9d3ac917d50f790569baa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f05d540564d4825ac5a82aa632012fef81e390b80773c5cc65007958065e03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af06018dcc6d3ca98dd4e7e6104cdabe5d4490ea127a86109c0021b76fb47a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49aadd54bfe5373469f84e84c35ebe684d6a5997d64c548bf6e873c8a83506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7fbb8d33e962a8f2e79c8aec3cfda9be30b3f1f69227198a10cb2d6aba3d7c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f3a768b4d175dda3107fb5fe9e09274bc77b8358388ccdb9a38576603a8ea2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8e70c8d9cf644d57b431e2dd7fd3d5117bfb5d5ef00065dca0d6d7a5d0d79e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2cc8519934dc0532cd5011244928f70f2e34d96add666155d6314409bf3db6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ed26716843155a8093458dfd0cc983f6e569a480c6ae7c8fd5e7655da71b8f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bfd53a6d4435b49c3e45aa7d5eb1bad2c44d8c58bf6d1fd854238db321cdb0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44ce930701dae6f73ab7779291267ed2e499fc846d0758f0e362791244d3c5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271b4e10c876472a15330eb439329223ebf882ece8727fcaeaa728eab6446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2f34ba89d7bdd73e9187baa3c2fc2dd23ad720fc40ddd6d74c9ec3f61892a8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00fafb229d68a5086afef87efeb9cd5b00ad48570adb6695ae7f46b4de3908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3624758edc3b6d956da69324422b5a193264062817a06f1eb92a676ae2e5da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c1b9f2196aa8d76afe3e9c34c50c8fd7900e2fed76bdc2fe7a7a6daa56744e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d654c87cf95b0425cd3db9e8580561159715470950086102f3ba95d14cfa71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f22d7035533ae459433ef88a4994baf34cbb56e8a8dbc978189ff0a533a397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926a7f15b8811092072d3b2dd776f51fa92b6d70ef36b484e4af448458c62f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f098b9e4c1286e772947c641313b0b3e007da85901618c7e440cc35ab782b8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dce849114b559dfffd5178b183944816a567cadd1c76e6904d1c1ae503ef56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fa704aca33106ecce0821d9e9bd53d3bc66697c00efa4452157ffee0f64146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86c3326d6c22864c1f2ea9e4fb9f421d9e63ba6d797659bf1d3d09297017f5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95bab2234732affd640b19464e88e73830195dcd7a55e905c0c6af5e6e41ce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dbb47e96eac679065ac68f2a679e26e278b9dc910b902c54851257927473bc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2b4bf3972010a36d755d821c9e32b7a458b32085fc9e92bcb069949303b52c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21918f75df0415d510b237b964562b1572cddf58f768de1e69440bfd9b7fee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d24b5e3d9d001dbb2ee364ca51cad63f0270b79645bf7d4ca30254890b0172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245de9552a7ec7ae2bb19d45e5b0fb60d464cd43bc88dcd2f4ccb743d1dc3a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263989829205eb1500fbff45483ec5c76c5eabaf5d8eea88e5584d1803c04a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133fd5375a56cd5f4f3738c3876e4d54826c2f0044444643c98e9c36a075dc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fd1da9c06f26ce96cc951defe238a19184868f7923fa58dfd18e2844eb4b51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7a8e57bb6b3e2220bf4414d097cf65452d799b0677ad81d0a7a5b959bd8617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7b31b5543ac4595abe97764222947a2473c2029957883b0839e0f6e4fb1add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16713bca9164d90c5856a2286df3333f5eaffc0d7ff327727677c809380ed6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1cc8531e038265a950561db86d9af99a03f6b6b87c67851a97c3d4b121568a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8828765d132cace0ead00ee8f232ce63480dea72a993ec3da2ea357e4216fe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4f0c9edc6e0a88998958303b320390742ebe725a5009833bcced0c12b46b65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e2a69d93af2ed6b535428d31bb1bf5927c4e2c2757e9753dd04066a0bf83bd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06bb34d59f9d4140dfb38598848f3fee3ff853c0ffabf3f6d5bd628a817835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96db09bb5ec6300a5f600addf9279a0f7cda5edb65c04b700172c57532236f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b3029bcb8c11a5c2cf34ddbc173e9ede09ad62d910f94fdebf393196daf725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1d67e39908c070f5e7842425a98b8b58fd9c732575d82d67a81540e55b12c1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4ff921127601ca7169d0ed46e10886bc8832d828f9e93d28c55419c5aad5f7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13159071e894086ad4f918078b14f18862eac8439fc6b24d7169fda78db7f7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7e7285c8f1c7b8827dc849b001208a095e4524b0d429e06a4001f43f8b4836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5a3cbb33c29afd3f58e798e4539ebaaa00fe3cf2223f3612900bfc39e06115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4aaeeca0347527de15ff0f749f718eeb69be9987566e82e378e5fb5a469a54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b6fb71909294a14bfd86238094656a94cf58f153ba5b61a8a464ba2042527a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4fce7d49bd03c5801cc9f03901edd1d1ffc18a4729b0b4eeb3fbd269391b23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db96c59f9b35159bc96a3917b82e7dd1e3f6aea3ed596f135e0ee3c481d669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c13a7a04ede228f68d9e5a0565339cbe67634d20eb6188c2056136e2f25e8f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816c28355be5aa876d070546117a87e1748d6ed1712d1c789ca8ad4486a06d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83a92d19d72fc1c48bb84b2b7976f5f96debf749158e182423b30e04fe5ed5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