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# Welcome!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Maybe, we reach some obstacle.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If we decide to apply reflection.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can do that for very complex scenes and many paths.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Example of tracing paths in 3D Urban scene.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In Radio-propa., we have two quantities: E and B.</a:t>
            </a:r>
          </a:p>
          <a:p>
            <a:r>
              <a:t>Both are vectors (3D) and complex.</a:t>
            </a:r>
          </a:p>
          <a:p>
            <a:r>
              <a:t>But, only 2 components are needed!! Hence 2x2 dyadic matrices.</a:t>
            </a:r>
          </a:p>
          <a:p/>
          <a:p>
            <a:r>
              <a:t>The most used quantify if E, from which we usually determine</a:t>
            </a:r>
          </a:p>
          <a:p>
            <a:r>
              <a:t>the received power (plane wave, lossless medium).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By superposition, E (and B) can be computed by summing the contribution</a:t>
            </a:r>
          </a:p>
          <a:p>
            <a:r>
              <a:t>from each path.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Where C accounts for:</a:t>
            </a:r>
          </a:p>
          <a:p>
            <a:r>
              <a:t>- D the dyadic coefficients for polarization;</a:t>
            </a:r>
          </a:p>
          <a:p>
            <a:r>
              <a:t>- alpha the path attenuation;</a:t>
            </a:r>
          </a:p>
          <a:p>
            <a:r>
              <a:t>- and the path delay.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basic RT pipeline is as follows.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Next pipeline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Next pipeline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Let's start by presenting myself quickly!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Next pipeline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Next pipeline 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# Tracing paths</a:t>
            </a:r>
          </a:p>
          <a:p/>
          <a:p>
            <a:r>
              <a:t>We now use TX/RX.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# In a previous work we presented a method for tracing paths.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Disclaimer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See how MPT is applied in 3D.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# DRT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We are often interested on computing the received</a:t>
            </a:r>
          </a:p>
          <a:p>
            <a:r>
              <a:t>power as a function of the position.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Placing 'camera' on top X-Y view.</a:t>
            </a:r>
          </a:p>
          <a:p>
            <a:r>
              <a:t>This gives us a very nice overview of what for call the</a:t>
            </a:r>
          </a:p>
          <a:p>
            <a:r>
              <a:t>'coverage map'.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Moving RX positiong to find the best 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Moving TX positiong to find the best 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Knowing the derivative would be useful...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Maybe one of the most recent and popular work on</a:t>
            </a:r>
          </a:p>
          <a:p>
            <a:r>
              <a:t>DRT applied to radio-propagation is Sionna.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Using auto-diff, they have created</a:t>
            </a:r>
          </a:p>
          <a:p>
            <a:r>
              <a:t>an easy to use radio-network optimization tool.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Ray Tracing's ABC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RT's implementation presents many challenges,</a:t>
            </a:r>
          </a:p>
          <a:p>
            <a:r>
              <a:t>mainly the exponential number of paths we can test.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Order =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Another challenge is the total path coverage versus</a:t>
            </a:r>
          </a:p>
          <a:p>
            <a:r>
              <a:t>the order and types of interaction considered.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If we add diffraction.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 if we add scattering.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Without those (possible infinitely) high-order</a:t>
            </a:r>
          </a:p>
          <a:p>
            <a:r>
              <a:t>paths or complex interaction types, we have "holes"</a:t>
            </a:r>
          </a:p>
          <a:p>
            <a:r>
              <a:t>in our domain, which is an issue for gradient-based</a:t>
            </a:r>
          </a:p>
          <a:p>
            <a:r>
              <a:t>optimization.</a:t>
            </a:r>
          </a:p>
          <a:p/>
          <a:p>
            <a:r>
              <a:t>What if we could have a fake transparancy that would</a:t>
            </a:r>
          </a:p>
          <a:p>
            <a:r>
              <a:t>fake a possible link between RX and TX?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 a simplified model, the BS emits waves isotropically.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Present work and contents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Our problem is only piecewise diff. and continuous.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Constraints about our approximation.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Let's animate alpha.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Thanks to that, and other things, we can create a fully DRT!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can create an optimization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Let's see how it converge.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Showing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Actually, tests have shown:</a:t>
            </a:r>
          </a:p>
          <a:p/>
          <a:p>
            <a:r>
              <a:t>1.5 to 2 increase in success rate,</a:t>
            </a:r>
          </a:p>
          <a:p>
            <a:r>
              <a:t>where 92% to 98% of already successful runs still converge</a:t>
            </a:r>
          </a:p>
          <a:p>
            <a:r>
              <a:t>with our method.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Using Huygen's principle, we can decompose a wave front into a</a:t>
            </a:r>
          </a:p>
          <a:p>
            <a:r>
              <a:t>series of new wave sources.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Finals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That's all folks!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Each source now broadcasts waves,</a:t>
            </a:r>
          </a:p>
          <a:p>
            <a:r>
              <a:t>each with a fraction of the original energy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RT considers each ray path individually.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 a constant speed space, ray paths are linear.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.png"/><Relationship Id="rId5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.mp4"/><Relationship Id="rId3" Type="http://schemas.openxmlformats.org/officeDocument/2006/relationships/video" Target="../media/media10.mp4"/><Relationship Id="rId4" Type="http://schemas.openxmlformats.org/officeDocument/2006/relationships/image" Target="../media/image10.png"/><Relationship Id="rId5" Type="http://schemas.openxmlformats.org/officeDocument/2006/relationships/notesSlide" Target="../notesSlides/notesSlide8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.mp4"/><Relationship Id="rId3" Type="http://schemas.openxmlformats.org/officeDocument/2006/relationships/video" Target="../media/media11.mp4"/><Relationship Id="rId4" Type="http://schemas.openxmlformats.org/officeDocument/2006/relationships/image" Target="../media/image11.png"/><Relationship Id="rId5" Type="http://schemas.openxmlformats.org/officeDocument/2006/relationships/notesSlide" Target="../notesSlides/notesSlide9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2.mp4"/><Relationship Id="rId3" Type="http://schemas.openxmlformats.org/officeDocument/2006/relationships/video" Target="../media/media12.mp4"/><Relationship Id="rId4" Type="http://schemas.openxmlformats.org/officeDocument/2006/relationships/image" Target="../media/image12.png"/><Relationship Id="rId5" Type="http://schemas.openxmlformats.org/officeDocument/2006/relationships/notesSlide" Target="../notesSlides/notesSlide10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3.mp4"/><Relationship Id="rId3" Type="http://schemas.openxmlformats.org/officeDocument/2006/relationships/video" Target="../media/media13.mp4"/><Relationship Id="rId4" Type="http://schemas.openxmlformats.org/officeDocument/2006/relationships/image" Target="../media/image13.png"/><Relationship Id="rId5" Type="http://schemas.openxmlformats.org/officeDocument/2006/relationships/notesSlide" Target="../notesSlides/notesSlide1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4.mp4"/><Relationship Id="rId3" Type="http://schemas.openxmlformats.org/officeDocument/2006/relationships/video" Target="../media/media14.mp4"/><Relationship Id="rId4" Type="http://schemas.openxmlformats.org/officeDocument/2006/relationships/image" Target="../media/image14.png"/><Relationship Id="rId5" Type="http://schemas.openxmlformats.org/officeDocument/2006/relationships/notesSlide" Target="../notesSlides/notesSlide1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5.mp4"/><Relationship Id="rId3" Type="http://schemas.openxmlformats.org/officeDocument/2006/relationships/video" Target="../media/media15.mp4"/><Relationship Id="rId4" Type="http://schemas.openxmlformats.org/officeDocument/2006/relationships/image" Target="../media/image15.png"/><Relationship Id="rId5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6.mp4"/><Relationship Id="rId3" Type="http://schemas.openxmlformats.org/officeDocument/2006/relationships/video" Target="../media/media16.mp4"/><Relationship Id="rId4" Type="http://schemas.openxmlformats.org/officeDocument/2006/relationships/image" Target="../media/image16.png"/><Relationship Id="rId5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7.mp4"/><Relationship Id="rId3" Type="http://schemas.openxmlformats.org/officeDocument/2006/relationships/video" Target="../media/media17.mp4"/><Relationship Id="rId4" Type="http://schemas.openxmlformats.org/officeDocument/2006/relationships/image" Target="../media/image17.png"/><Relationship Id="rId5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8.mp4"/><Relationship Id="rId3" Type="http://schemas.openxmlformats.org/officeDocument/2006/relationships/video" Target="../media/media18.mp4"/><Relationship Id="rId4" Type="http://schemas.openxmlformats.org/officeDocument/2006/relationships/image" Target="../media/image18.png"/><Relationship Id="rId5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9.mp4"/><Relationship Id="rId3" Type="http://schemas.openxmlformats.org/officeDocument/2006/relationships/video" Target="../media/media19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2.png"/><Relationship Id="rId5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0.mp4"/><Relationship Id="rId3" Type="http://schemas.openxmlformats.org/officeDocument/2006/relationships/video" Target="../media/media20.mp4"/><Relationship Id="rId4" Type="http://schemas.openxmlformats.org/officeDocument/2006/relationships/image" Target="../media/image20.png"/><Relationship Id="rId5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1.mp4"/><Relationship Id="rId3" Type="http://schemas.openxmlformats.org/officeDocument/2006/relationships/video" Target="../media/media21.mp4"/><Relationship Id="rId4" Type="http://schemas.openxmlformats.org/officeDocument/2006/relationships/image" Target="../media/image21.png"/><Relationship Id="rId5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2.mp4"/><Relationship Id="rId3" Type="http://schemas.openxmlformats.org/officeDocument/2006/relationships/video" Target="../media/media22.mp4"/><Relationship Id="rId4" Type="http://schemas.openxmlformats.org/officeDocument/2006/relationships/image" Target="../media/image22.png"/><Relationship Id="rId5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3.mp4"/><Relationship Id="rId3" Type="http://schemas.openxmlformats.org/officeDocument/2006/relationships/video" Target="../media/media23.mp4"/><Relationship Id="rId4" Type="http://schemas.openxmlformats.org/officeDocument/2006/relationships/image" Target="../media/image23.png"/><Relationship Id="rId5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4.mp4"/><Relationship Id="rId3" Type="http://schemas.openxmlformats.org/officeDocument/2006/relationships/video" Target="../media/media24.mp4"/><Relationship Id="rId4" Type="http://schemas.openxmlformats.org/officeDocument/2006/relationships/image" Target="../media/image24.png"/><Relationship Id="rId5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5.mp4"/><Relationship Id="rId3" Type="http://schemas.openxmlformats.org/officeDocument/2006/relationships/video" Target="../media/media25.mp4"/><Relationship Id="rId4" Type="http://schemas.openxmlformats.org/officeDocument/2006/relationships/image" Target="../media/image25.png"/><Relationship Id="rId5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6.mp4"/><Relationship Id="rId3" Type="http://schemas.openxmlformats.org/officeDocument/2006/relationships/video" Target="../media/media26.mp4"/><Relationship Id="rId4" Type="http://schemas.openxmlformats.org/officeDocument/2006/relationships/image" Target="../media/image26.png"/><Relationship Id="rId5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7.mp4"/><Relationship Id="rId3" Type="http://schemas.openxmlformats.org/officeDocument/2006/relationships/video" Target="../media/media27.mp4"/><Relationship Id="rId4" Type="http://schemas.openxmlformats.org/officeDocument/2006/relationships/image" Target="../media/image27.png"/><Relationship Id="rId5" Type="http://schemas.openxmlformats.org/officeDocument/2006/relationships/notesSlide" Target="../notesSlides/notesSlide25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8.mp4"/><Relationship Id="rId3" Type="http://schemas.openxmlformats.org/officeDocument/2006/relationships/video" Target="../media/media28.mp4"/><Relationship Id="rId4" Type="http://schemas.openxmlformats.org/officeDocument/2006/relationships/image" Target="../media/image28.png"/><Relationship Id="rId5" Type="http://schemas.openxmlformats.org/officeDocument/2006/relationships/notesSlide" Target="../notesSlides/notesSlide26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9.mp4"/><Relationship Id="rId3" Type="http://schemas.openxmlformats.org/officeDocument/2006/relationships/video" Target="../media/media29.mp4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.mp4"/><Relationship Id="rId3" Type="http://schemas.openxmlformats.org/officeDocument/2006/relationships/video" Target="../media/media3.mp4"/><Relationship Id="rId4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0.mp4"/><Relationship Id="rId3" Type="http://schemas.openxmlformats.org/officeDocument/2006/relationships/video" Target="../media/media30.mp4"/><Relationship Id="rId4" Type="http://schemas.openxmlformats.org/officeDocument/2006/relationships/image" Target="../media/image30.png"/><Relationship Id="rId5" Type="http://schemas.openxmlformats.org/officeDocument/2006/relationships/notesSlide" Target="../notesSlides/notesSlide28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1.mp4"/><Relationship Id="rId3" Type="http://schemas.openxmlformats.org/officeDocument/2006/relationships/video" Target="../media/media31.mp4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29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2.mp4"/><Relationship Id="rId3" Type="http://schemas.openxmlformats.org/officeDocument/2006/relationships/video" Target="../media/media32.mp4"/><Relationship Id="rId4" Type="http://schemas.openxmlformats.org/officeDocument/2006/relationships/image" Target="../media/image32.png"/><Relationship Id="rId5" Type="http://schemas.openxmlformats.org/officeDocument/2006/relationships/notesSlide" Target="../notesSlides/notesSlide30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3.mp4"/><Relationship Id="rId3" Type="http://schemas.openxmlformats.org/officeDocument/2006/relationships/video" Target="../media/media33.mp4"/><Relationship Id="rId4" Type="http://schemas.openxmlformats.org/officeDocument/2006/relationships/image" Target="../media/image33.png"/><Relationship Id="rId5" Type="http://schemas.openxmlformats.org/officeDocument/2006/relationships/notesSlide" Target="../notesSlides/notesSlide31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4.mp4"/><Relationship Id="rId3" Type="http://schemas.openxmlformats.org/officeDocument/2006/relationships/video" Target="../media/media34.mp4"/><Relationship Id="rId4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5.mp4"/><Relationship Id="rId3" Type="http://schemas.openxmlformats.org/officeDocument/2006/relationships/video" Target="../media/media35.mp4"/><Relationship Id="rId4" Type="http://schemas.openxmlformats.org/officeDocument/2006/relationships/image" Target="../media/image35.png"/><Relationship Id="rId5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6.mp4"/><Relationship Id="rId3" Type="http://schemas.openxmlformats.org/officeDocument/2006/relationships/video" Target="../media/media36.mp4"/><Relationship Id="rId4" Type="http://schemas.openxmlformats.org/officeDocument/2006/relationships/image" Target="../media/image36.png"/><Relationship Id="rId5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7.mp4"/><Relationship Id="rId3" Type="http://schemas.openxmlformats.org/officeDocument/2006/relationships/video" Target="../media/media37.mp4"/><Relationship Id="rId4" Type="http://schemas.openxmlformats.org/officeDocument/2006/relationships/image" Target="../media/image37.png"/><Relationship Id="rId5" Type="http://schemas.openxmlformats.org/officeDocument/2006/relationships/notesSlide" Target="../notesSlides/notesSlide34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8.mp4"/><Relationship Id="rId3" Type="http://schemas.openxmlformats.org/officeDocument/2006/relationships/video" Target="../media/media38.mp4"/><Relationship Id="rId4" Type="http://schemas.openxmlformats.org/officeDocument/2006/relationships/image" Target="../media/image38.png"/><Relationship Id="rId5" Type="http://schemas.openxmlformats.org/officeDocument/2006/relationships/notesSlide" Target="../notesSlides/notesSlide35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9.mp4"/><Relationship Id="rId3" Type="http://schemas.openxmlformats.org/officeDocument/2006/relationships/video" Target="../media/media39.mp4"/><Relationship Id="rId4" Type="http://schemas.openxmlformats.org/officeDocument/2006/relationships/image" Target="../media/image39.png"/><Relationship Id="rId5" Type="http://schemas.openxmlformats.org/officeDocument/2006/relationships/notesSlide" Target="../notesSlides/notesSlide36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.mp4"/><Relationship Id="rId3" Type="http://schemas.openxmlformats.org/officeDocument/2006/relationships/video" Target="../media/media4.mp4"/><Relationship Id="rId4" Type="http://schemas.openxmlformats.org/officeDocument/2006/relationships/image" Target="../media/image4.png"/><Relationship Id="rId5" Type="http://schemas.openxmlformats.org/officeDocument/2006/relationships/notesSlide" Target="../notesSlides/notesSlide3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0.mp4"/><Relationship Id="rId3" Type="http://schemas.openxmlformats.org/officeDocument/2006/relationships/video" Target="../media/media40.mp4"/><Relationship Id="rId4" Type="http://schemas.openxmlformats.org/officeDocument/2006/relationships/image" Target="../media/image40.png"/><Relationship Id="rId5" Type="http://schemas.openxmlformats.org/officeDocument/2006/relationships/notesSlide" Target="../notesSlides/notesSlide37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1.mp4"/><Relationship Id="rId3" Type="http://schemas.openxmlformats.org/officeDocument/2006/relationships/video" Target="../media/media41.mp4"/><Relationship Id="rId4" Type="http://schemas.openxmlformats.org/officeDocument/2006/relationships/image" Target="../media/image41.png"/><Relationship Id="rId5" Type="http://schemas.openxmlformats.org/officeDocument/2006/relationships/notesSlide" Target="../notesSlides/notesSlide38.xml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2.mp4"/><Relationship Id="rId3" Type="http://schemas.openxmlformats.org/officeDocument/2006/relationships/video" Target="../media/media42.mp4"/><Relationship Id="rId4" Type="http://schemas.openxmlformats.org/officeDocument/2006/relationships/image" Target="../media/image42.png"/><Relationship Id="rId5" Type="http://schemas.openxmlformats.org/officeDocument/2006/relationships/notesSlide" Target="../notesSlides/notesSlide39.xml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3.mp4"/><Relationship Id="rId3" Type="http://schemas.openxmlformats.org/officeDocument/2006/relationships/video" Target="../media/media43.mp4"/><Relationship Id="rId4" Type="http://schemas.openxmlformats.org/officeDocument/2006/relationships/image" Target="../media/image43.png"/><Relationship Id="rId5" Type="http://schemas.openxmlformats.org/officeDocument/2006/relationships/notesSlide" Target="../notesSlides/notesSlide40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4.mp4"/><Relationship Id="rId3" Type="http://schemas.openxmlformats.org/officeDocument/2006/relationships/video" Target="../media/media44.mp4"/><Relationship Id="rId4" Type="http://schemas.openxmlformats.org/officeDocument/2006/relationships/image" Target="../media/image44.png"/><Relationship Id="rId5" Type="http://schemas.openxmlformats.org/officeDocument/2006/relationships/notesSlide" Target="../notesSlides/notesSlide41.xm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5.mp4"/><Relationship Id="rId3" Type="http://schemas.openxmlformats.org/officeDocument/2006/relationships/video" Target="../media/media45.mp4"/><Relationship Id="rId4" Type="http://schemas.openxmlformats.org/officeDocument/2006/relationships/image" Target="../media/image45.png"/><Relationship Id="rId5" Type="http://schemas.openxmlformats.org/officeDocument/2006/relationships/notesSlide" Target="../notesSlides/notesSlide42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6.mp4"/><Relationship Id="rId3" Type="http://schemas.openxmlformats.org/officeDocument/2006/relationships/video" Target="../media/media46.mp4"/><Relationship Id="rId4" Type="http://schemas.openxmlformats.org/officeDocument/2006/relationships/image" Target="../media/image46.png"/><Relationship Id="rId5" Type="http://schemas.openxmlformats.org/officeDocument/2006/relationships/notesSlide" Target="../notesSlides/notesSlide43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7.mp4"/><Relationship Id="rId3" Type="http://schemas.openxmlformats.org/officeDocument/2006/relationships/video" Target="../media/media47.mp4"/><Relationship Id="rId4" Type="http://schemas.openxmlformats.org/officeDocument/2006/relationships/image" Target="../media/image47.png"/><Relationship Id="rId5" Type="http://schemas.openxmlformats.org/officeDocument/2006/relationships/notesSlide" Target="../notesSlides/notesSlide44.xml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8.mp4"/><Relationship Id="rId3" Type="http://schemas.openxmlformats.org/officeDocument/2006/relationships/video" Target="../media/media48.mp4"/><Relationship Id="rId4" Type="http://schemas.openxmlformats.org/officeDocument/2006/relationships/image" Target="../media/image48.png"/><Relationship Id="rId5" Type="http://schemas.openxmlformats.org/officeDocument/2006/relationships/notesSlide" Target="../notesSlides/notesSlide45.xml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9.mp4"/><Relationship Id="rId3" Type="http://schemas.openxmlformats.org/officeDocument/2006/relationships/video" Target="../media/media49.mp4"/><Relationship Id="rId4" Type="http://schemas.openxmlformats.org/officeDocument/2006/relationships/image" Target="../media/image49.png"/><Relationship Id="rId5" Type="http://schemas.openxmlformats.org/officeDocument/2006/relationships/notesSlide" Target="../notesSlides/notesSlide46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.mp4"/><Relationship Id="rId3" Type="http://schemas.openxmlformats.org/officeDocument/2006/relationships/video" Target="../media/media5.mp4"/><Relationship Id="rId4" Type="http://schemas.openxmlformats.org/officeDocument/2006/relationships/image" Target="../media/image5.png"/><Relationship Id="rId5" Type="http://schemas.openxmlformats.org/officeDocument/2006/relationships/notesSlide" Target="../notesSlides/notesSlide4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0.mp4"/><Relationship Id="rId3" Type="http://schemas.openxmlformats.org/officeDocument/2006/relationships/video" Target="../media/media50.mp4"/><Relationship Id="rId4" Type="http://schemas.openxmlformats.org/officeDocument/2006/relationships/image" Target="../media/image50.png"/><Relationship Id="rId5" Type="http://schemas.openxmlformats.org/officeDocument/2006/relationships/notesSlide" Target="../notesSlides/notesSlide47.xml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1.mp4"/><Relationship Id="rId3" Type="http://schemas.openxmlformats.org/officeDocument/2006/relationships/video" Target="../media/media51.mp4"/><Relationship Id="rId4" Type="http://schemas.openxmlformats.org/officeDocument/2006/relationships/image" Target="../media/image51.png"/><Relationship Id="rId5" Type="http://schemas.openxmlformats.org/officeDocument/2006/relationships/notesSlide" Target="../notesSlides/notesSlide48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2.mp4"/><Relationship Id="rId3" Type="http://schemas.openxmlformats.org/officeDocument/2006/relationships/video" Target="../media/media52.mp4"/><Relationship Id="rId4" Type="http://schemas.openxmlformats.org/officeDocument/2006/relationships/image" Target="../media/image52.png"/><Relationship Id="rId5" Type="http://schemas.openxmlformats.org/officeDocument/2006/relationships/notesSlide" Target="../notesSlides/notesSlide49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3.mp4"/><Relationship Id="rId3" Type="http://schemas.openxmlformats.org/officeDocument/2006/relationships/video" Target="../media/media53.mp4"/><Relationship Id="rId4" Type="http://schemas.openxmlformats.org/officeDocument/2006/relationships/image" Target="../media/image53.png"/><Relationship Id="rId5" Type="http://schemas.openxmlformats.org/officeDocument/2006/relationships/notesSlide" Target="../notesSlides/notesSlide50.xml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4.mp4"/><Relationship Id="rId3" Type="http://schemas.openxmlformats.org/officeDocument/2006/relationships/video" Target="../media/media54.mp4"/><Relationship Id="rId4" Type="http://schemas.openxmlformats.org/officeDocument/2006/relationships/image" Target="../media/image54.png"/><Relationship Id="rId5" Type="http://schemas.openxmlformats.org/officeDocument/2006/relationships/notesSlide" Target="../notesSlides/notesSlide51.xml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5.mp4"/><Relationship Id="rId3" Type="http://schemas.openxmlformats.org/officeDocument/2006/relationships/video" Target="../media/media55.mp4"/><Relationship Id="rId4" Type="http://schemas.openxmlformats.org/officeDocument/2006/relationships/image" Target="../media/image55.png"/><Relationship Id="rId5" Type="http://schemas.openxmlformats.org/officeDocument/2006/relationships/notesSlide" Target="../notesSlides/notesSlide52.xml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6.mp4"/><Relationship Id="rId3" Type="http://schemas.openxmlformats.org/officeDocument/2006/relationships/video" Target="../media/media56.mp4"/><Relationship Id="rId4" Type="http://schemas.openxmlformats.org/officeDocument/2006/relationships/image" Target="../media/image56.png"/><Relationship Id="rId5" Type="http://schemas.openxmlformats.org/officeDocument/2006/relationships/notesSlide" Target="../notesSlides/notesSlide53.xml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7.mp4"/><Relationship Id="rId3" Type="http://schemas.openxmlformats.org/officeDocument/2006/relationships/video" Target="../media/media57.mp4"/><Relationship Id="rId4" Type="http://schemas.openxmlformats.org/officeDocument/2006/relationships/image" Target="../media/image57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8.mp4"/><Relationship Id="rId3" Type="http://schemas.openxmlformats.org/officeDocument/2006/relationships/video" Target="../media/media58.mp4"/><Relationship Id="rId4" Type="http://schemas.openxmlformats.org/officeDocument/2006/relationships/image" Target="../media/image58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9.mp4"/><Relationship Id="rId3" Type="http://schemas.openxmlformats.org/officeDocument/2006/relationships/video" Target="../media/media59.mp4"/><Relationship Id="rId4" Type="http://schemas.openxmlformats.org/officeDocument/2006/relationships/image" Target="../media/image5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.mp4"/><Relationship Id="rId3" Type="http://schemas.openxmlformats.org/officeDocument/2006/relationships/video" Target="../media/media6.mp4"/><Relationship Id="rId4" Type="http://schemas.openxmlformats.org/officeDocument/2006/relationships/image" Target="../media/image6.png"/><Relationship Id="rId5" Type="http://schemas.openxmlformats.org/officeDocument/2006/relationships/notesSlide" Target="../notesSlides/notesSlide5.xml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0.mp4"/><Relationship Id="rId3" Type="http://schemas.openxmlformats.org/officeDocument/2006/relationships/video" Target="../media/media60.mp4"/><Relationship Id="rId4" Type="http://schemas.openxmlformats.org/officeDocument/2006/relationships/image" Target="../media/image6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1.mp4"/><Relationship Id="rId3" Type="http://schemas.openxmlformats.org/officeDocument/2006/relationships/video" Target="../media/media61.mp4"/><Relationship Id="rId4" Type="http://schemas.openxmlformats.org/officeDocument/2006/relationships/image" Target="../media/image61.png"/><Relationship Id="rId5" Type="http://schemas.openxmlformats.org/officeDocument/2006/relationships/notesSlide" Target="../notesSlides/notesSlide54.xml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2.mp4"/><Relationship Id="rId3" Type="http://schemas.openxmlformats.org/officeDocument/2006/relationships/video" Target="../media/media62.mp4"/><Relationship Id="rId4" Type="http://schemas.openxmlformats.org/officeDocument/2006/relationships/image" Target="../media/image62.png"/><Relationship Id="rId5" Type="http://schemas.openxmlformats.org/officeDocument/2006/relationships/notesSlide" Target="../notesSlides/notesSlide55.xml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3.mp4"/><Relationship Id="rId3" Type="http://schemas.openxmlformats.org/officeDocument/2006/relationships/video" Target="../media/media63.mp4"/><Relationship Id="rId4" Type="http://schemas.openxmlformats.org/officeDocument/2006/relationships/image" Target="../media/image63.png"/><Relationship Id="rId5" Type="http://schemas.openxmlformats.org/officeDocument/2006/relationships/notesSlide" Target="../notesSlides/notesSlide56.xml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4.mp4"/><Relationship Id="rId3" Type="http://schemas.openxmlformats.org/officeDocument/2006/relationships/video" Target="../media/media64.mp4"/><Relationship Id="rId4" Type="http://schemas.openxmlformats.org/officeDocument/2006/relationships/image" Target="../media/image64.png"/><Relationship Id="rId5" Type="http://schemas.openxmlformats.org/officeDocument/2006/relationships/notesSlide" Target="../notesSlides/notesSlide57.xml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5.mp4"/><Relationship Id="rId3" Type="http://schemas.openxmlformats.org/officeDocument/2006/relationships/video" Target="../media/media65.mp4"/><Relationship Id="rId4" Type="http://schemas.openxmlformats.org/officeDocument/2006/relationships/image" Target="../media/image65.png"/><Relationship Id="rId5" Type="http://schemas.openxmlformats.org/officeDocument/2006/relationships/notesSlide" Target="../notesSlides/notesSlide58.xml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6.mp4"/><Relationship Id="rId3" Type="http://schemas.openxmlformats.org/officeDocument/2006/relationships/video" Target="../media/media66.mp4"/><Relationship Id="rId4" Type="http://schemas.openxmlformats.org/officeDocument/2006/relationships/image" Target="../media/image66.png"/><Relationship Id="rId5" Type="http://schemas.openxmlformats.org/officeDocument/2006/relationships/notesSlide" Target="../notesSlides/notesSlide59.xml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7.mp4"/><Relationship Id="rId3" Type="http://schemas.openxmlformats.org/officeDocument/2006/relationships/video" Target="../media/media67.mp4"/><Relationship Id="rId4" Type="http://schemas.openxmlformats.org/officeDocument/2006/relationships/image" Target="../media/image67.png"/><Relationship Id="rId5" Type="http://schemas.openxmlformats.org/officeDocument/2006/relationships/notesSlide" Target="../notesSlides/notesSlide60.xml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8.mp4"/><Relationship Id="rId3" Type="http://schemas.openxmlformats.org/officeDocument/2006/relationships/video" Target="../media/media68.mp4"/><Relationship Id="rId4" Type="http://schemas.openxmlformats.org/officeDocument/2006/relationships/image" Target="../media/image68.png"/><Relationship Id="rId5" Type="http://schemas.openxmlformats.org/officeDocument/2006/relationships/notesSlide" Target="../notesSlides/notesSlide61.xml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9.mp4"/><Relationship Id="rId3" Type="http://schemas.openxmlformats.org/officeDocument/2006/relationships/video" Target="../media/media69.mp4"/><Relationship Id="rId4" Type="http://schemas.openxmlformats.org/officeDocument/2006/relationships/image" Target="../media/image69.png"/><Relationship Id="rId5" Type="http://schemas.openxmlformats.org/officeDocument/2006/relationships/notesSlide" Target="../notesSlides/notesSlide62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.mp4"/><Relationship Id="rId3" Type="http://schemas.openxmlformats.org/officeDocument/2006/relationships/video" Target="../media/media7.mp4"/><Relationship Id="rId4" Type="http://schemas.openxmlformats.org/officeDocument/2006/relationships/image" Target="../media/image7.png"/><Relationship Id="rId5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.mp4"/><Relationship Id="rId3" Type="http://schemas.openxmlformats.org/officeDocument/2006/relationships/video" Target="../media/media8.mp4"/><Relationship Id="rId4" Type="http://schemas.openxmlformats.org/officeDocument/2006/relationships/image" Target="../media/image8.png"/><Relationship Id="rId5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.mp4"/><Relationship Id="rId3" Type="http://schemas.openxmlformats.org/officeDocument/2006/relationships/video" Target="../media/media9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a3c53ced51644cc3887fa2447a88eef02cf367fca85a23ef7abb47410a296e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74ddf73a8a3140edcddc62bb51f9f1bb8a11515e4d81450cc11addd462a60f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29d2a57b8125e344e478e6cb407ce8a0acdb5c398d6c22e377e73774c4c0d2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847004e787e548008fe084385a7454715b58a2e105c0422afdd8c4ad3bdbd1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9674c35cd842be80bfceac970774e946a520edcbf811a894ed6ba6c66092b4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e6c6bf20521dab84d415e41ac0f52646d4b2402151d907c904a1b05885635e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56eaa15de661112f45a0f5e7c28be881ba31998fd677a188fe4e00b83f318d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5f8d7c8864f59c31961ca9b6e4d1e5bacb2abd35367c39256d24bee1c07be3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a34747b115acb581b6466030f8d5908de2273a41aed89ee46b7c7488a2fda9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2111d65c15ac7361440ce343978d932c46d86ae157fabeb0520a15c0f00399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5fb541c07baf62ede7b7c4eff1f598dca9c9db473e7e4e3e5e7710b541a420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7c3a98dc561754ac5d37e6b937aa15fa5ff055537698bbbd3bbdea354a5568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0c6a6b2fb9cb9318c423b50e2594639c2c16c4aac199f499ddbdad47ff7502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ad9a877f08a731d9acf5bbcaf7c6ed9e7fbf6ebb420adfd175dc042c0c9eac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fa886d164b2cf86598c416f3198c76b099644eeae4638f280247fcaab110f6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c73f72669f6bcf14f14e72661babb7e92eb8dc2ab2d586652a0f4d9df2ec25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2b8761160b51895e4749754a1d5a1c012814ffa2cce2528c6da385a0ced3e4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d9785d4221f5deee16f909589c0bde860eddd8fb748658019f8e73e3d0feff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35b266c950696324046879084a26fc410dd71a0e28a9bd548e2008a60fadeb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a55346a407018cf04ade2fd828a022d9f56759280cf9bca384ea2a87744e79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1372a7663bcd77cd133b77b0c6a5fa1639fc8b4b974402f5c88499e12f90fd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db07c50dcccc5d3d36f0670ae5e98a6ed7cb5b51b9d2be07f6ac98a149c602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ee57df876abc78282900ac1fcff146f07b8b1b77c1eb2d758b467d498600fa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ec246302131d5cb824c9fc6b4df622ffabe26051fef7d2b6030302b4816a51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3e4ba77a78de23e5233bc8ff3157203340cd57299f1f59326f64dcd8184296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8028e52d651df1fe529ae1a2ccbe42b3d135e253fb1ea48c17fdc24d7effb4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773c523b6bb2e88495d8bd421b22b50b5c21a8f1890ffe4f877e6a44b4e9d9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338d37b2b33685c7c79aaf3d521f197067215d4385a584f5e553bd90605ee6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a792bf2f635aaafb98e5b3f1bb2476db13a9d68830fe1f4d569b6a520d8358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4ccbaaaf44a4c9eea3357b139891e0154fdf631100abfa3bd23ebce7ef5e8b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ad64805a3dd4dadb45b36e380edda69aa52a77342062305b9b7eadb92b43cf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87f22285bb4156880e294c87d9a5dfa93e9a6332c350ce819dba1e1175bf6b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c9c8682ee1f8cd40d65dd2c32bc3d793e01b6eed46263d410ae083e7ac50f6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6100edcfdeb28dc04c906ba3b1675d6cda8340d63a2eb47b1f549c98be2e53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be132cf8bd3e8f00dc4af60890033fa3b7b61688f8f007899f4958804105b4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dde4f581958f252efd16ddb48c40d652bda9bc23d24735b6490c2cc411c73b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3c3cae1e22cf77820f724f57680b3a61ad3651c71dd6e8326b8cc13b7a7f26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e53725c0710928e41c1916fafe29822ae6d206b169af84885202363b4be0f4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4c89627ea7c736cd525a11570e2dfccb4066d5ce4aefb05a6334f7b7e4f07a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239e27e16a63c56e338f31504cd3336c17bfa4ec79d00c03adaa1ca737b460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bc4548bb50269698c16626ac90b2981791dbbda2a3d4f309c390b739d37be1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76f5b6c299564ec983b3032a3554e766efbc0e3dda19cde82cc8cc85be681e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eaed152ee4f97bad0b77ea4d3eacc89f29263345f1ece01efbb081f26513b0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dabd1608a7b18fd88a0dc18c9e7c0bf9d0fd481fb3ee14469f1ee2c0f19941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a609939be10a35287b764545746350c1e4ebb6feb6634dfa64d45ec87995d9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710264451399024d2b4be7327f9e60daff6c072321a8cbf0796af18b54648d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6add5130a7bcc9d8ac0fc77fd7fc5d03d2dbd85b1a29a0f888233e11a57fe2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b4607a3903f4c50422d00818f1c32afe5ea6e27a4f99293032774222b25f61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0ec19dd453b1c5e4c152a05b64136e4ef1c809e9086429f43ae5653d6ab341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f86c5a5cc49faf75cc539294b66d18ca6138cf588de70755a674bc2a9760c1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021f61218166de411d3fb565e18361051cd9201f311bc12d482905c0b27c50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0bd6bf0e074c1e4a1a374936dc20a7c8beaa80f951be6c9ffc91614392becd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466dbed75886cbbfeb4f54db6523cdb8502d3a75c505f2135838fb3a92fcfe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f1db0e198009e4345c72f7bfbe8a0c3b3fd69a1e2ff46a44adfb95a21f7b33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90a9b066f1c8c5b94e77570626d79457c77e782731bb8bbf3d6c7ec376103d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f2c398f268e21c9778ae94b9faea1be9e6f14b6bed36b847dcda4c307f891f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0abbc2b5afb129ff744b0e3476ee3992ab10075f71d2e461bf67365c37578d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7a67a2e939e0468e09b34f9d2bf0cfd4e7f1916a47dcfae716b1460dc45e42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c44be3c4738497ecc4fb7e6823a3d67757285f1af4fa24d9cf86c92e247631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056d3806baf87a29244bf387465d82512cb5a8225881d1cb5a786d424fbd9c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e9c8cdc29b00069ab5cc3ce9764a78f786db92379f2bbb7258280ce2729b82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7bfc666e3d6a69f4fa4c27acc7b26a6a068fddf67d2dc8bd90e85389b6fe18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ca7c2c770ff26538819600bfdf65fa7652a800a6001992f11a9a69ca55fe79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433f4ccf4db3e7c35dbc9b5962df426fc3aa74e47ecb8031b3df26590eb1e8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d80174a2a1fae7cc0e7a814b0d0a35f835b1d9affb7da305c992c5f25321e5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ae25d820e33211fb74befff421c39b1cddc89b082e7ded41e01bfae3b8d15b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9302f0098747b3a2c26c6511824b7f3b4b4faf3e02fc7b65a340452ba6d3a4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d2f975130d0d448ead53e847b892985bb367660796a9ae4e7c6d9ddaa98f69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8cf18a9af431953d917e0c9da8c2d097b8db04a455829ee79965344fc678ba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