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</p:sldIdLst>
  <p:sldSz cx="12192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# Welcome!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2nd order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In practice we have triangles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We define two metrics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Let's see training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How does it translate to actual radio propagation?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Let's wrap 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Some context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But how do we find paths?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LOS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1st order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Face 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Face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Face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Other Faces...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.mp4"/><Relationship Id="rId3" Type="http://schemas.openxmlformats.org/officeDocument/2006/relationships/video" Target="../media/media1.mp4"/><Relationship Id="rId4" Type="http://schemas.openxmlformats.org/officeDocument/2006/relationships/image" Target="../media/image1.png"/><Relationship Id="rId5" Type="http://schemas.openxmlformats.org/officeDocument/2006/relationships/notesSlide" Target="../notesSlides/notesSlide1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0.mp4"/><Relationship Id="rId3" Type="http://schemas.openxmlformats.org/officeDocument/2006/relationships/video" Target="../media/media10.mp4"/><Relationship Id="rId4" Type="http://schemas.openxmlformats.org/officeDocument/2006/relationships/image" Target="../media/image10.png"/><Relationship Id="rId5" Type="http://schemas.openxmlformats.org/officeDocument/2006/relationships/notesSlide" Target="../notesSlides/notesSlide7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1.mp4"/><Relationship Id="rId3" Type="http://schemas.openxmlformats.org/officeDocument/2006/relationships/video" Target="../media/media11.mp4"/><Relationship Id="rId4" Type="http://schemas.openxmlformats.org/officeDocument/2006/relationships/image" Target="../media/image11.png"/><Relationship Id="rId5" Type="http://schemas.openxmlformats.org/officeDocument/2006/relationships/notesSlide" Target="../notesSlides/notesSlide8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2.mp4"/><Relationship Id="rId3" Type="http://schemas.openxmlformats.org/officeDocument/2006/relationships/video" Target="../media/media12.mp4"/><Relationship Id="rId4" Type="http://schemas.openxmlformats.org/officeDocument/2006/relationships/image" Target="../media/image12.png"/><Relationship Id="rId5" Type="http://schemas.openxmlformats.org/officeDocument/2006/relationships/notesSlide" Target="../notesSlides/notesSlide9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3.mp4"/><Relationship Id="rId3" Type="http://schemas.openxmlformats.org/officeDocument/2006/relationships/video" Target="../media/media13.mp4"/><Relationship Id="rId4" Type="http://schemas.openxmlformats.org/officeDocument/2006/relationships/image" Target="../media/image13.png"/><Relationship Id="rId5" Type="http://schemas.openxmlformats.org/officeDocument/2006/relationships/notesSlide" Target="../notesSlides/notesSlide10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4.mp4"/><Relationship Id="rId3" Type="http://schemas.openxmlformats.org/officeDocument/2006/relationships/video" Target="../media/media14.mp4"/><Relationship Id="rId4" Type="http://schemas.openxmlformats.org/officeDocument/2006/relationships/image" Target="../media/image14.png"/><Relationship Id="rId5" Type="http://schemas.openxmlformats.org/officeDocument/2006/relationships/notesSlide" Target="../notesSlides/notesSlide11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5.mp4"/><Relationship Id="rId3" Type="http://schemas.openxmlformats.org/officeDocument/2006/relationships/video" Target="../media/media15.mp4"/><Relationship Id="rId4" Type="http://schemas.openxmlformats.org/officeDocument/2006/relationships/image" Target="../media/image15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6.mp4"/><Relationship Id="rId3" Type="http://schemas.openxmlformats.org/officeDocument/2006/relationships/video" Target="../media/media16.mp4"/><Relationship Id="rId4" Type="http://schemas.openxmlformats.org/officeDocument/2006/relationships/image" Target="../media/image16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7.mp4"/><Relationship Id="rId3" Type="http://schemas.openxmlformats.org/officeDocument/2006/relationships/video" Target="../media/media17.mp4"/><Relationship Id="rId4" Type="http://schemas.openxmlformats.org/officeDocument/2006/relationships/image" Target="../media/image17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8.mp4"/><Relationship Id="rId3" Type="http://schemas.openxmlformats.org/officeDocument/2006/relationships/video" Target="../media/media18.mp4"/><Relationship Id="rId4" Type="http://schemas.openxmlformats.org/officeDocument/2006/relationships/image" Target="../media/image18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9.mp4"/><Relationship Id="rId3" Type="http://schemas.openxmlformats.org/officeDocument/2006/relationships/video" Target="../media/media19.mp4"/><Relationship Id="rId4" Type="http://schemas.openxmlformats.org/officeDocument/2006/relationships/image" Target="../media/image19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.mp4"/><Relationship Id="rId3" Type="http://schemas.openxmlformats.org/officeDocument/2006/relationships/video" Target="../media/media2.mp4"/><Relationship Id="rId4" Type="http://schemas.openxmlformats.org/officeDocument/2006/relationships/image" Target="../media/image2.png"/><Relationship Id="rId5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0.mp4"/><Relationship Id="rId3" Type="http://schemas.openxmlformats.org/officeDocument/2006/relationships/video" Target="../media/media20.mp4"/><Relationship Id="rId4" Type="http://schemas.openxmlformats.org/officeDocument/2006/relationships/image" Target="../media/image20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1.mp4"/><Relationship Id="rId3" Type="http://schemas.openxmlformats.org/officeDocument/2006/relationships/video" Target="../media/media21.mp4"/><Relationship Id="rId4" Type="http://schemas.openxmlformats.org/officeDocument/2006/relationships/image" Target="../media/image21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2.mp4"/><Relationship Id="rId3" Type="http://schemas.openxmlformats.org/officeDocument/2006/relationships/video" Target="../media/media22.mp4"/><Relationship Id="rId4" Type="http://schemas.openxmlformats.org/officeDocument/2006/relationships/image" Target="../media/image22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3.mp4"/><Relationship Id="rId3" Type="http://schemas.openxmlformats.org/officeDocument/2006/relationships/video" Target="../media/media23.mp4"/><Relationship Id="rId4" Type="http://schemas.openxmlformats.org/officeDocument/2006/relationships/image" Target="../media/image23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4.mp4"/><Relationship Id="rId3" Type="http://schemas.openxmlformats.org/officeDocument/2006/relationships/video" Target="../media/media24.mp4"/><Relationship Id="rId4" Type="http://schemas.openxmlformats.org/officeDocument/2006/relationships/image" Target="../media/image24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5.mp4"/><Relationship Id="rId3" Type="http://schemas.openxmlformats.org/officeDocument/2006/relationships/video" Target="../media/media25.mp4"/><Relationship Id="rId4" Type="http://schemas.openxmlformats.org/officeDocument/2006/relationships/image" Target="../media/image25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6.mp4"/><Relationship Id="rId3" Type="http://schemas.openxmlformats.org/officeDocument/2006/relationships/video" Target="../media/media26.mp4"/><Relationship Id="rId4" Type="http://schemas.openxmlformats.org/officeDocument/2006/relationships/image" Target="../media/image26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7.mp4"/><Relationship Id="rId3" Type="http://schemas.openxmlformats.org/officeDocument/2006/relationships/video" Target="../media/media27.mp4"/><Relationship Id="rId4" Type="http://schemas.openxmlformats.org/officeDocument/2006/relationships/image" Target="../media/image27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8.mp4"/><Relationship Id="rId3" Type="http://schemas.openxmlformats.org/officeDocument/2006/relationships/video" Target="../media/media28.mp4"/><Relationship Id="rId4" Type="http://schemas.openxmlformats.org/officeDocument/2006/relationships/image" Target="../media/image28.png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9.mp4"/><Relationship Id="rId3" Type="http://schemas.openxmlformats.org/officeDocument/2006/relationships/video" Target="../media/media29.mp4"/><Relationship Id="rId4" Type="http://schemas.openxmlformats.org/officeDocument/2006/relationships/image" Target="../media/image29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.mp4"/><Relationship Id="rId3" Type="http://schemas.openxmlformats.org/officeDocument/2006/relationships/video" Target="../media/media3.mp4"/><Relationship Id="rId4" Type="http://schemas.openxmlformats.org/officeDocument/2006/relationships/image" Target="../media/image3.png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0.mp4"/><Relationship Id="rId3" Type="http://schemas.openxmlformats.org/officeDocument/2006/relationships/video" Target="../media/media30.mp4"/><Relationship Id="rId4" Type="http://schemas.openxmlformats.org/officeDocument/2006/relationships/image" Target="../media/image30.png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1.mp4"/><Relationship Id="rId3" Type="http://schemas.openxmlformats.org/officeDocument/2006/relationships/video" Target="../media/media31.mp4"/><Relationship Id="rId4" Type="http://schemas.openxmlformats.org/officeDocument/2006/relationships/image" Target="../media/image31.png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2.mp4"/><Relationship Id="rId3" Type="http://schemas.openxmlformats.org/officeDocument/2006/relationships/video" Target="../media/media32.mp4"/><Relationship Id="rId4" Type="http://schemas.openxmlformats.org/officeDocument/2006/relationships/image" Target="../media/image32.png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3.mp4"/><Relationship Id="rId3" Type="http://schemas.openxmlformats.org/officeDocument/2006/relationships/video" Target="../media/media33.mp4"/><Relationship Id="rId4" Type="http://schemas.openxmlformats.org/officeDocument/2006/relationships/image" Target="../media/image33.png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4.mp4"/><Relationship Id="rId3" Type="http://schemas.openxmlformats.org/officeDocument/2006/relationships/video" Target="../media/media34.mp4"/><Relationship Id="rId4" Type="http://schemas.openxmlformats.org/officeDocument/2006/relationships/image" Target="../media/image34.png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5.mp4"/><Relationship Id="rId3" Type="http://schemas.openxmlformats.org/officeDocument/2006/relationships/video" Target="../media/media35.mp4"/><Relationship Id="rId4" Type="http://schemas.openxmlformats.org/officeDocument/2006/relationships/image" Target="../media/image35.png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6.mp4"/><Relationship Id="rId3" Type="http://schemas.openxmlformats.org/officeDocument/2006/relationships/video" Target="../media/media36.mp4"/><Relationship Id="rId4" Type="http://schemas.openxmlformats.org/officeDocument/2006/relationships/image" Target="../media/image36.png"/><Relationship Id="rId5" Type="http://schemas.openxmlformats.org/officeDocument/2006/relationships/notesSlide" Target="../notesSlides/notesSlide12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7.mp4"/><Relationship Id="rId3" Type="http://schemas.openxmlformats.org/officeDocument/2006/relationships/video" Target="../media/media37.mp4"/><Relationship Id="rId4" Type="http://schemas.openxmlformats.org/officeDocument/2006/relationships/image" Target="../media/image37.png"/></Relationships>
</file>

<file path=ppt/slides/_rels/slide3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8.mp4"/><Relationship Id="rId3" Type="http://schemas.openxmlformats.org/officeDocument/2006/relationships/video" Target="../media/media38.mp4"/><Relationship Id="rId4" Type="http://schemas.openxmlformats.org/officeDocument/2006/relationships/image" Target="../media/image38.png"/></Relationships>
</file>

<file path=ppt/slides/_rels/slide3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9.mp4"/><Relationship Id="rId3" Type="http://schemas.openxmlformats.org/officeDocument/2006/relationships/video" Target="../media/media39.mp4"/><Relationship Id="rId4" Type="http://schemas.openxmlformats.org/officeDocument/2006/relationships/image" Target="../media/image3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.mp4"/><Relationship Id="rId3" Type="http://schemas.openxmlformats.org/officeDocument/2006/relationships/video" Target="../media/media4.mp4"/><Relationship Id="rId4" Type="http://schemas.openxmlformats.org/officeDocument/2006/relationships/image" Target="../media/image4.png"/></Relationships>
</file>

<file path=ppt/slides/_rels/slide4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0.mp4"/><Relationship Id="rId3" Type="http://schemas.openxmlformats.org/officeDocument/2006/relationships/video" Target="../media/media40.mp4"/><Relationship Id="rId4" Type="http://schemas.openxmlformats.org/officeDocument/2006/relationships/image" Target="../media/image40.png"/></Relationships>
</file>

<file path=ppt/slides/_rels/slide4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1.mp4"/><Relationship Id="rId3" Type="http://schemas.openxmlformats.org/officeDocument/2006/relationships/video" Target="../media/media41.mp4"/><Relationship Id="rId4" Type="http://schemas.openxmlformats.org/officeDocument/2006/relationships/image" Target="../media/image41.png"/><Relationship Id="rId5" Type="http://schemas.openxmlformats.org/officeDocument/2006/relationships/notesSlide" Target="../notesSlides/notesSlide13.xml"/></Relationships>
</file>

<file path=ppt/slides/_rels/slide4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2.mp4"/><Relationship Id="rId3" Type="http://schemas.openxmlformats.org/officeDocument/2006/relationships/video" Target="../media/media42.mp4"/><Relationship Id="rId4" Type="http://schemas.openxmlformats.org/officeDocument/2006/relationships/image" Target="../media/image42.png"/><Relationship Id="rId5" Type="http://schemas.openxmlformats.org/officeDocument/2006/relationships/notesSlide" Target="../notesSlides/notesSlide14.xml"/></Relationships>
</file>

<file path=ppt/slides/_rels/slide4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3.mp4"/><Relationship Id="rId3" Type="http://schemas.openxmlformats.org/officeDocument/2006/relationships/video" Target="../media/media43.mp4"/><Relationship Id="rId4" Type="http://schemas.openxmlformats.org/officeDocument/2006/relationships/image" Target="../media/image43.png"/></Relationships>
</file>

<file path=ppt/slides/_rels/slide4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4.mp4"/><Relationship Id="rId3" Type="http://schemas.openxmlformats.org/officeDocument/2006/relationships/video" Target="../media/media44.mp4"/><Relationship Id="rId4" Type="http://schemas.openxmlformats.org/officeDocument/2006/relationships/image" Target="../media/image44.png"/></Relationships>
</file>

<file path=ppt/slides/_rels/slide4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5.mp4"/><Relationship Id="rId3" Type="http://schemas.openxmlformats.org/officeDocument/2006/relationships/video" Target="../media/media45.mp4"/><Relationship Id="rId4" Type="http://schemas.openxmlformats.org/officeDocument/2006/relationships/image" Target="../media/image45.png"/><Relationship Id="rId5" Type="http://schemas.openxmlformats.org/officeDocument/2006/relationships/notesSlide" Target="../notesSlides/notesSlide15.xml"/></Relationships>
</file>

<file path=ppt/slides/_rels/slide4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6.mp4"/><Relationship Id="rId3" Type="http://schemas.openxmlformats.org/officeDocument/2006/relationships/video" Target="../media/media46.mp4"/><Relationship Id="rId4" Type="http://schemas.openxmlformats.org/officeDocument/2006/relationships/image" Target="../media/image46.png"/></Relationships>
</file>

<file path=ppt/slides/_rels/slide4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7.mp4"/><Relationship Id="rId3" Type="http://schemas.openxmlformats.org/officeDocument/2006/relationships/video" Target="../media/media47.mp4"/><Relationship Id="rId4" Type="http://schemas.openxmlformats.org/officeDocument/2006/relationships/image" Target="../media/image47.png"/></Relationships>
</file>

<file path=ppt/slides/_rels/slide4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8.mp4"/><Relationship Id="rId3" Type="http://schemas.openxmlformats.org/officeDocument/2006/relationships/video" Target="../media/media48.mp4"/><Relationship Id="rId4" Type="http://schemas.openxmlformats.org/officeDocument/2006/relationships/image" Target="../media/image48.png"/></Relationships>
</file>

<file path=ppt/slides/_rels/slide4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9.mp4"/><Relationship Id="rId3" Type="http://schemas.openxmlformats.org/officeDocument/2006/relationships/video" Target="../media/media49.mp4"/><Relationship Id="rId4" Type="http://schemas.openxmlformats.org/officeDocument/2006/relationships/image" Target="../media/image49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.mp4"/><Relationship Id="rId3" Type="http://schemas.openxmlformats.org/officeDocument/2006/relationships/video" Target="../media/media5.mp4"/><Relationship Id="rId4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.mp4"/><Relationship Id="rId3" Type="http://schemas.openxmlformats.org/officeDocument/2006/relationships/video" Target="../media/media6.mp4"/><Relationship Id="rId4" Type="http://schemas.openxmlformats.org/officeDocument/2006/relationships/image" Target="../media/image6.png"/><Relationship Id="rId5" Type="http://schemas.openxmlformats.org/officeDocument/2006/relationships/notesSlide" Target="../notesSlides/notesSlide3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7.mp4"/><Relationship Id="rId3" Type="http://schemas.openxmlformats.org/officeDocument/2006/relationships/video" Target="../media/media7.mp4"/><Relationship Id="rId4" Type="http://schemas.openxmlformats.org/officeDocument/2006/relationships/image" Target="../media/image7.png"/><Relationship Id="rId5" Type="http://schemas.openxmlformats.org/officeDocument/2006/relationships/notesSlide" Target="../notesSlides/notesSlide4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8.mp4"/><Relationship Id="rId3" Type="http://schemas.openxmlformats.org/officeDocument/2006/relationships/video" Target="../media/media8.mp4"/><Relationship Id="rId4" Type="http://schemas.openxmlformats.org/officeDocument/2006/relationships/image" Target="../media/image8.png"/><Relationship Id="rId5" Type="http://schemas.openxmlformats.org/officeDocument/2006/relationships/notesSlide" Target="../notesSlides/notesSlide5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9.mp4"/><Relationship Id="rId3" Type="http://schemas.openxmlformats.org/officeDocument/2006/relationships/video" Target="../media/media9.mp4"/><Relationship Id="rId4" Type="http://schemas.openxmlformats.org/officeDocument/2006/relationships/image" Target="../media/image9.png"/><Relationship Id="rId5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7f6fd9a5b481b75d06de894887153f86a99ad6b05da1af27d2775a5a32144ee0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2648b0ec4806f9e618ee6e0356b7dd4f752e5e71cf380d8eac29445a451c3c36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b4c981de7a340c50a9be402ec3e4e9ec0d0ec4cf00ccba639f37af54d9aafe6a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c3e232adba45dd82bfc4c9605846bdfa450d51bbc92fb9cd5b4310bf572db42e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0ccdd40df2be99672d0e538fdf3709b9397575a965e4a01b1e789fbacaaf6c1d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44823668b5adfccf5f3968c67d7a907d561b5215113cc2c70558c6c71accef3f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e14619f4fe222260f56652001dbd48238d5250f14a5ab30f269aa88c496ccc16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45e6ffa206752722626b518fed9ed1b136fdd05994ae90ec1a47df9c013c87b9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e421b390e580b8b2577b216cc03fe8f1485be3a798d5fa031e3702e01f598756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e66c48d4afad3c7abd4f97e901990ee68383c16d3cddfd17b8733571ebb5c94d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da6f076e65cc7cd59a1f36b13f559de104b824002b578c3fa7a9e93a8fc88fdb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80f4516b20d57a4a3c0defbb9a607e7ebe286d55fb45f8404dbe85dbb1876cf4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882004a86bfd87fca3b03379bd203e62cc100270815f9661628cefdc032a8097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5ba4e019aeaf1c09fef1d8f6f967322c15443f8c99ad3f26088e25d018772119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adc4b2330ad2de78f55a93fb159252800d5c4bb6a3b1ed88968c93acfc1df751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a1e6babbdcf4348509d107c30d154514729d07e6314211f6d2580dc8beec94c4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14c8be49061b668811f62559c5741d326e87b19003401838cd5908201e15921c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6c6ea31b36ee0452c5b14afa572d05495b111c7d219bc6c1a7ac1db60952f9eb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ea062f222cf6c85ddf713531bd0579d19d2545f0828ebbe0a8acc1b91c3555fd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289087fe2b9f53c6c788e5d5023a87906beb156df99617e838d9873f12a683ae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25cbe59355689474706a09c8ecf96699e51eb81154cdf19979db5a10fb3beb40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9e5a8660901edecd5a51c7dfc92770719ca0d979e55e28e2532891a98248c486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650c5f68e7be524b5d22b8c8a3a73aa228eee1ff23115a7c4473027ec1aa9b02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c25b29f6212a579165c17e55e0997af7b16f5a623a8d6361668e3169d64155e5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753c930dc8c2eb4be77549fc8c6e913987777624393ded001c5ad3a2d75f5754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acb2ca563c7c36d00edc303cea59d0859e31d8565721ad6ba4cd1a940d8d4724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4c7dc6b451e61e43f0dfe07ff81844b369b3afd7905526cf7619a3a8dbc4792f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2e88ee81c7b0c2f6c675febd13ea9285f2fb56424f58f0dd38e0bc723ff8ee93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549171d9565f72c39cdd9c9ebab282c80634c2725f807cdbb6fd6d84a885cfbe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ac02ab65f6e9844f2fea74150207a540275c8a5a526c0bc12d859bbfd48e46cf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e6636b041f8eb6253037ee23e005c29e4a23b7540fcf3e8c54231b8f23a76656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ab46480eb09155af2654049a57f31a07237cb459cada43e00518e124fa613685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6e0e0c81e3215f67d65b3c70e7d11e30491f2077e9de15f2387bd132902955a5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836feffcd058d4fe8cdd7db498c6e5c1b4792ebd90b93b5388c2bd540dddfb6f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f4bc13fbad34677438af5276d17f0ecee8c34aeab30b174f1e7ee91c1ff5cf47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56a2b86e70c710bf4216b95850a93289ddc98d80c37f36fac6a43ef19c48ded6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39cf6e1fd133c245d8c2c0023f9de5464811b1af7b7573355d1c0a74849d71b6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064e5067fc34c8bba23bce3bf3471283dd2375df2866aa09fe7b9cad0f137502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e14124b45f5dcd1ac705a56b6afbb91d1d20377437fb178823d063445d90c3b2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57cd6e01ff9cedc03e57ea1acbce697d66e4d411434620308242712c17ed5142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5382736b8fbd7a38697678682a293ee036a1c619eaca2722c32afac3fc9d3345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639006807e46cf25ebfc6b17808ea348df08676386543e8faad1dbb3aedcdadb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80909be40f4a4ad2be350cfba80dafe57e35b115b3a2c0853343b86615960397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0af29e8b38cb1356387365a6ba8911544cefd2681176f881bb1a1aa9c56a1456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34bf22216a80e5a6c6d0511de5531638b591c1d6aebf923f0b2f0522a7f4858a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 repeatCount="indefinite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56fb367df9196d05d8abae9d2b303c2767c1df8b69a642b82991460f492ce453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f7c2d4e436d0b934c46ee4cc761be2b2a2e0e31b086f4d5bbb116a3647181ef3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ca4e5ad2b154472f60b412b7afa640b5ce41bdd7ba4aa24bf76793b3ba9945eb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5335d2287d88528216ae0164776d3315b460d56b5e5616df227bea3fa78a28e1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