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</p:sldIdLst>
  <p:sldSz cx="12192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Welcome and one-sentence summary: unified GPU-ready differentiable path tracing for reflection and diffraction sequences.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to...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In practice, such applications pose some implementation challenges: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Challenge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Challenge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Challenge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Quick map of the presentation and pacing.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Recall prior work from the paper and highlight Fermat-based path formulation as the unifying physical principle.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Geometry: problem formulation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State of the art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State of the art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Motivate the paradigm shift and stress why differentiability matters for inverse localization and material calibration demos.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State of the art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State of the art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Qualitative comparison of the different methods in terms of generality and speed.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First method slide: focus on the optimization problem and the unified parameterization.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Methodology (1)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Methodology (1)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Methodology (1)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Methodology (1)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Methodology (1)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Key equation: path as the solution of a convex optimization problem. Emphasize the unified formulation and how it enables batching.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Motivation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Short parenthesis: mention this extension as a strong direction without overloading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Apart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Apart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Equations: the same formulation holds with a weighted sum of segment lengths, where weights are the refractive indices.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Second method slide: summarize the BFGS solver and why it is more robust than mixed Newton/GD when Hessians are ill-conditioned.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Methodology (2)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Methodology (2)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Methodology (2)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Methodology (2)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Methodology (2)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Motivation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Right panel: explain CA sensitivity to ill-conditioning from zero padding, and emphasize BFGS avoids Hessian inversion while enabling better line-search.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BFGS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BFGS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BFGS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Introduce reverse-mode AD on this toy graph and display the two-output function definition.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Forward pass stage.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Reverse pass stage.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After reverse-mode AD, explain why unrolling iterative solvers is expensive in memory and backward-time.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Implicit differentiation motivation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Implicit differentiation motivation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Motivation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Implicit differentiation motivation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Implicit differentiation motivation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Implicit differentiation motivation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Use the optimality condition and implicit function theorem to compute gradients without storing all iterations.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Key equations: the optimality condition states the gradient at the solution is zero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Key equations: from the optimality condition, we can derive the implicit gradient formula that only depends on the converged solution, not the entire trajectory.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Explain why a general formulation removes branching and mention this is where your contribution starts.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Contributions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Contributions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Contributions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Illustrate the motivation on an urban street-canyon scenario where many paths are needed in parallel.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Contributions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Contributions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Results setup slide to make the benchmark conditions explicit before the plots.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Setup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Setup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Setup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Setup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Setup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Main benchmark figure, split into two panels: reflection-only on the left and diffraction-only on the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Draw GD for n=1 on both panels.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Zoom on the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Draw CA for n=1 on both panels.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Draw L-BFGS for n=1 on both panels.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Draw ours for n=1 on both panels.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Draw ours-64 for n=1 on both panels.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Update both panels to n=2 while preserving solver ordering and style.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Update both panels to n=3 while preserving solver ordering and style.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Update both panels to n=4 while preserving solver ordering and style.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Update both panels to n=5 while preserving solver ordering and style.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End with a balanced message: method works now, but solver ecosystem is the next frontier.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Future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Playing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Future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Future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Future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Final note on the solver bottleneck and the need for more open implementations to bridge theory and practice.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Closing slide with thanks, and QR codes for the paper and code repository.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 observe a paradigm shift: RT is becoming differentiable and GPU-friendly, unlocking new applications but also requiring new methods.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.mp4"/><Relationship Id="rId3" Type="http://schemas.openxmlformats.org/officeDocument/2006/relationships/video" Target="../media/media1.mp4"/><Relationship Id="rId4" Type="http://schemas.openxmlformats.org/officeDocument/2006/relationships/image" Target="../media/image1.png"/><Relationship Id="rId5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0.mp4"/><Relationship Id="rId3" Type="http://schemas.openxmlformats.org/officeDocument/2006/relationships/video" Target="../media/media10.mp4"/><Relationship Id="rId4" Type="http://schemas.openxmlformats.org/officeDocument/2006/relationships/image" Target="../media/image10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1.mp4"/><Relationship Id="rId3" Type="http://schemas.openxmlformats.org/officeDocument/2006/relationships/video" Target="../media/media11.mp4"/><Relationship Id="rId4" Type="http://schemas.openxmlformats.org/officeDocument/2006/relationships/image" Target="../media/image11.png"/><Relationship Id="rId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2.mp4"/><Relationship Id="rId3" Type="http://schemas.openxmlformats.org/officeDocument/2006/relationships/video" Target="../media/media12.mp4"/><Relationship Id="rId4" Type="http://schemas.openxmlformats.org/officeDocument/2006/relationships/image" Target="../media/image12.png"/><Relationship Id="rId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3.mp4"/><Relationship Id="rId3" Type="http://schemas.openxmlformats.org/officeDocument/2006/relationships/video" Target="../media/media13.mp4"/><Relationship Id="rId4" Type="http://schemas.openxmlformats.org/officeDocument/2006/relationships/image" Target="../media/image13.png"/><Relationship Id="rId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4.mp4"/><Relationship Id="rId3" Type="http://schemas.openxmlformats.org/officeDocument/2006/relationships/video" Target="../media/media14.mp4"/><Relationship Id="rId4" Type="http://schemas.openxmlformats.org/officeDocument/2006/relationships/image" Target="../media/image14.png"/><Relationship Id="rId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5.mp4"/><Relationship Id="rId3" Type="http://schemas.openxmlformats.org/officeDocument/2006/relationships/video" Target="../media/media15.mp4"/><Relationship Id="rId4" Type="http://schemas.openxmlformats.org/officeDocument/2006/relationships/image" Target="../media/image15.png"/><Relationship Id="rId5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6.mp4"/><Relationship Id="rId3" Type="http://schemas.openxmlformats.org/officeDocument/2006/relationships/video" Target="../media/media16.mp4"/><Relationship Id="rId4" Type="http://schemas.openxmlformats.org/officeDocument/2006/relationships/image" Target="../media/image16.png"/><Relationship Id="rId5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7.mp4"/><Relationship Id="rId3" Type="http://schemas.openxmlformats.org/officeDocument/2006/relationships/video" Target="../media/media17.mp4"/><Relationship Id="rId4" Type="http://schemas.openxmlformats.org/officeDocument/2006/relationships/image" Target="../media/image17.png"/><Relationship Id="rId5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8.mp4"/><Relationship Id="rId3" Type="http://schemas.openxmlformats.org/officeDocument/2006/relationships/video" Target="../media/media18.mp4"/><Relationship Id="rId4" Type="http://schemas.openxmlformats.org/officeDocument/2006/relationships/image" Target="../media/image18.png"/><Relationship Id="rId5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9.mp4"/><Relationship Id="rId3" Type="http://schemas.openxmlformats.org/officeDocument/2006/relationships/video" Target="../media/media19.mp4"/><Relationship Id="rId4" Type="http://schemas.openxmlformats.org/officeDocument/2006/relationships/image" Target="../media/image19.png"/><Relationship Id="rId5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.mp4"/><Relationship Id="rId3" Type="http://schemas.openxmlformats.org/officeDocument/2006/relationships/video" Target="../media/media2.mp4"/><Relationship Id="rId4" Type="http://schemas.openxmlformats.org/officeDocument/2006/relationships/image" Target="../media/image2.png"/><Relationship Id="rId5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0.mp4"/><Relationship Id="rId3" Type="http://schemas.openxmlformats.org/officeDocument/2006/relationships/video" Target="../media/media20.mp4"/><Relationship Id="rId4" Type="http://schemas.openxmlformats.org/officeDocument/2006/relationships/image" Target="../media/image20.png"/><Relationship Id="rId5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1.mp4"/><Relationship Id="rId3" Type="http://schemas.openxmlformats.org/officeDocument/2006/relationships/video" Target="../media/media21.mp4"/><Relationship Id="rId4" Type="http://schemas.openxmlformats.org/officeDocument/2006/relationships/image" Target="../media/image21.png"/><Relationship Id="rId5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2.mp4"/><Relationship Id="rId3" Type="http://schemas.openxmlformats.org/officeDocument/2006/relationships/video" Target="../media/media22.mp4"/><Relationship Id="rId4" Type="http://schemas.openxmlformats.org/officeDocument/2006/relationships/image" Target="../media/image22.png"/><Relationship Id="rId5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3.mp4"/><Relationship Id="rId3" Type="http://schemas.openxmlformats.org/officeDocument/2006/relationships/video" Target="../media/media23.mp4"/><Relationship Id="rId4" Type="http://schemas.openxmlformats.org/officeDocument/2006/relationships/image" Target="../media/image23.png"/><Relationship Id="rId5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4.mp4"/><Relationship Id="rId3" Type="http://schemas.openxmlformats.org/officeDocument/2006/relationships/video" Target="../media/media24.mp4"/><Relationship Id="rId4" Type="http://schemas.openxmlformats.org/officeDocument/2006/relationships/image" Target="../media/image24.png"/><Relationship Id="rId5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5.mp4"/><Relationship Id="rId3" Type="http://schemas.openxmlformats.org/officeDocument/2006/relationships/video" Target="../media/media25.mp4"/><Relationship Id="rId4" Type="http://schemas.openxmlformats.org/officeDocument/2006/relationships/image" Target="../media/image25.png"/><Relationship Id="rId5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6.mp4"/><Relationship Id="rId3" Type="http://schemas.openxmlformats.org/officeDocument/2006/relationships/video" Target="../media/media26.mp4"/><Relationship Id="rId4" Type="http://schemas.openxmlformats.org/officeDocument/2006/relationships/image" Target="../media/image26.png"/><Relationship Id="rId5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7.mp4"/><Relationship Id="rId3" Type="http://schemas.openxmlformats.org/officeDocument/2006/relationships/video" Target="../media/media27.mp4"/><Relationship Id="rId4" Type="http://schemas.openxmlformats.org/officeDocument/2006/relationships/image" Target="../media/image27.png"/><Relationship Id="rId5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8.mp4"/><Relationship Id="rId3" Type="http://schemas.openxmlformats.org/officeDocument/2006/relationships/video" Target="../media/media28.mp4"/><Relationship Id="rId4" Type="http://schemas.openxmlformats.org/officeDocument/2006/relationships/image" Target="../media/image28.png"/><Relationship Id="rId5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9.mp4"/><Relationship Id="rId3" Type="http://schemas.openxmlformats.org/officeDocument/2006/relationships/video" Target="../media/media29.mp4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.mp4"/><Relationship Id="rId3" Type="http://schemas.openxmlformats.org/officeDocument/2006/relationships/video" Target="../media/media3.mp4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0.mp4"/><Relationship Id="rId3" Type="http://schemas.openxmlformats.org/officeDocument/2006/relationships/video" Target="../media/media30.mp4"/><Relationship Id="rId4" Type="http://schemas.openxmlformats.org/officeDocument/2006/relationships/image" Target="../media/image30.png"/><Relationship Id="rId5" Type="http://schemas.openxmlformats.org/officeDocument/2006/relationships/notesSlide" Target="../notesSlides/notesSlide30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1.mp4"/><Relationship Id="rId3" Type="http://schemas.openxmlformats.org/officeDocument/2006/relationships/video" Target="../media/media31.mp4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31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2.mp4"/><Relationship Id="rId3" Type="http://schemas.openxmlformats.org/officeDocument/2006/relationships/video" Target="../media/media32.mp4"/><Relationship Id="rId4" Type="http://schemas.openxmlformats.org/officeDocument/2006/relationships/image" Target="../media/image32.png"/><Relationship Id="rId5" Type="http://schemas.openxmlformats.org/officeDocument/2006/relationships/notesSlide" Target="../notesSlides/notesSlide32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3.mp4"/><Relationship Id="rId3" Type="http://schemas.openxmlformats.org/officeDocument/2006/relationships/video" Target="../media/media33.mp4"/><Relationship Id="rId4" Type="http://schemas.openxmlformats.org/officeDocument/2006/relationships/image" Target="../media/image33.png"/><Relationship Id="rId5" Type="http://schemas.openxmlformats.org/officeDocument/2006/relationships/notesSlide" Target="../notesSlides/notesSlide33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4.mp4"/><Relationship Id="rId3" Type="http://schemas.openxmlformats.org/officeDocument/2006/relationships/video" Target="../media/media34.mp4"/><Relationship Id="rId4" Type="http://schemas.openxmlformats.org/officeDocument/2006/relationships/image" Target="../media/image34.png"/><Relationship Id="rId5" Type="http://schemas.openxmlformats.org/officeDocument/2006/relationships/notesSlide" Target="../notesSlides/notesSlide34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5.mp4"/><Relationship Id="rId3" Type="http://schemas.openxmlformats.org/officeDocument/2006/relationships/video" Target="../media/media35.mp4"/><Relationship Id="rId4" Type="http://schemas.openxmlformats.org/officeDocument/2006/relationships/image" Target="../media/image35.png"/><Relationship Id="rId5" Type="http://schemas.openxmlformats.org/officeDocument/2006/relationships/notesSlide" Target="../notesSlides/notesSlide35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6.mp4"/><Relationship Id="rId3" Type="http://schemas.openxmlformats.org/officeDocument/2006/relationships/video" Target="../media/media36.mp4"/><Relationship Id="rId4" Type="http://schemas.openxmlformats.org/officeDocument/2006/relationships/image" Target="../media/image36.png"/><Relationship Id="rId5" Type="http://schemas.openxmlformats.org/officeDocument/2006/relationships/notesSlide" Target="../notesSlides/notesSlide36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7.mp4"/><Relationship Id="rId3" Type="http://schemas.openxmlformats.org/officeDocument/2006/relationships/video" Target="../media/media37.mp4"/><Relationship Id="rId4" Type="http://schemas.openxmlformats.org/officeDocument/2006/relationships/image" Target="../media/image37.png"/><Relationship Id="rId5" Type="http://schemas.openxmlformats.org/officeDocument/2006/relationships/notesSlide" Target="../notesSlides/notesSlide37.xml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8.mp4"/><Relationship Id="rId3" Type="http://schemas.openxmlformats.org/officeDocument/2006/relationships/video" Target="../media/media38.mp4"/><Relationship Id="rId4" Type="http://schemas.openxmlformats.org/officeDocument/2006/relationships/image" Target="../media/image38.png"/><Relationship Id="rId5" Type="http://schemas.openxmlformats.org/officeDocument/2006/relationships/notesSlide" Target="../notesSlides/notesSlide38.xml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9.mp4"/><Relationship Id="rId3" Type="http://schemas.openxmlformats.org/officeDocument/2006/relationships/video" Target="../media/media39.mp4"/><Relationship Id="rId4" Type="http://schemas.openxmlformats.org/officeDocument/2006/relationships/image" Target="../media/image39.png"/><Relationship Id="rId5" Type="http://schemas.openxmlformats.org/officeDocument/2006/relationships/notesSlide" Target="../notesSlides/notesSlide39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.mp4"/><Relationship Id="rId3" Type="http://schemas.openxmlformats.org/officeDocument/2006/relationships/video" Target="../media/media4.mp4"/><Relationship Id="rId4" Type="http://schemas.openxmlformats.org/officeDocument/2006/relationships/image" Target="../media/image4.png"/><Relationship Id="rId5" Type="http://schemas.openxmlformats.org/officeDocument/2006/relationships/notesSlide" Target="../notesSlides/notesSlide4.xml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0.mp4"/><Relationship Id="rId3" Type="http://schemas.openxmlformats.org/officeDocument/2006/relationships/video" Target="../media/media40.mp4"/><Relationship Id="rId4" Type="http://schemas.openxmlformats.org/officeDocument/2006/relationships/image" Target="../media/image40.png"/><Relationship Id="rId5" Type="http://schemas.openxmlformats.org/officeDocument/2006/relationships/notesSlide" Target="../notesSlides/notesSlide40.xml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1.mp4"/><Relationship Id="rId3" Type="http://schemas.openxmlformats.org/officeDocument/2006/relationships/video" Target="../media/media41.mp4"/><Relationship Id="rId4" Type="http://schemas.openxmlformats.org/officeDocument/2006/relationships/image" Target="../media/image41.png"/><Relationship Id="rId5" Type="http://schemas.openxmlformats.org/officeDocument/2006/relationships/notesSlide" Target="../notesSlides/notesSlide41.xml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2.mp4"/><Relationship Id="rId3" Type="http://schemas.openxmlformats.org/officeDocument/2006/relationships/video" Target="../media/media42.mp4"/><Relationship Id="rId4" Type="http://schemas.openxmlformats.org/officeDocument/2006/relationships/image" Target="../media/image42.png"/><Relationship Id="rId5" Type="http://schemas.openxmlformats.org/officeDocument/2006/relationships/notesSlide" Target="../notesSlides/notesSlide42.xml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3.mp4"/><Relationship Id="rId3" Type="http://schemas.openxmlformats.org/officeDocument/2006/relationships/video" Target="../media/media43.mp4"/><Relationship Id="rId4" Type="http://schemas.openxmlformats.org/officeDocument/2006/relationships/image" Target="../media/image43.png"/><Relationship Id="rId5" Type="http://schemas.openxmlformats.org/officeDocument/2006/relationships/notesSlide" Target="../notesSlides/notesSlide43.xml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4.mp4"/><Relationship Id="rId3" Type="http://schemas.openxmlformats.org/officeDocument/2006/relationships/video" Target="../media/media44.mp4"/><Relationship Id="rId4" Type="http://schemas.openxmlformats.org/officeDocument/2006/relationships/image" Target="../media/image44.png"/><Relationship Id="rId5" Type="http://schemas.openxmlformats.org/officeDocument/2006/relationships/notesSlide" Target="../notesSlides/notesSlide44.xml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5.mp4"/><Relationship Id="rId3" Type="http://schemas.openxmlformats.org/officeDocument/2006/relationships/video" Target="../media/media45.mp4"/><Relationship Id="rId4" Type="http://schemas.openxmlformats.org/officeDocument/2006/relationships/image" Target="../media/image45.png"/><Relationship Id="rId5" Type="http://schemas.openxmlformats.org/officeDocument/2006/relationships/notesSlide" Target="../notesSlides/notesSlide45.xml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6.mp4"/><Relationship Id="rId3" Type="http://schemas.openxmlformats.org/officeDocument/2006/relationships/video" Target="../media/media46.mp4"/><Relationship Id="rId4" Type="http://schemas.openxmlformats.org/officeDocument/2006/relationships/image" Target="../media/image46.png"/><Relationship Id="rId5" Type="http://schemas.openxmlformats.org/officeDocument/2006/relationships/notesSlide" Target="../notesSlides/notesSlide46.xml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7.mp4"/><Relationship Id="rId3" Type="http://schemas.openxmlformats.org/officeDocument/2006/relationships/video" Target="../media/media47.mp4"/><Relationship Id="rId4" Type="http://schemas.openxmlformats.org/officeDocument/2006/relationships/image" Target="../media/image47.png"/><Relationship Id="rId5" Type="http://schemas.openxmlformats.org/officeDocument/2006/relationships/notesSlide" Target="../notesSlides/notesSlide47.xml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8.mp4"/><Relationship Id="rId3" Type="http://schemas.openxmlformats.org/officeDocument/2006/relationships/video" Target="../media/media48.mp4"/><Relationship Id="rId4" Type="http://schemas.openxmlformats.org/officeDocument/2006/relationships/image" Target="../media/image48.png"/><Relationship Id="rId5" Type="http://schemas.openxmlformats.org/officeDocument/2006/relationships/notesSlide" Target="../notesSlides/notesSlide48.xml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9.mp4"/><Relationship Id="rId3" Type="http://schemas.openxmlformats.org/officeDocument/2006/relationships/video" Target="../media/media49.mp4"/><Relationship Id="rId4" Type="http://schemas.openxmlformats.org/officeDocument/2006/relationships/image" Target="../media/image49.png"/><Relationship Id="rId5" Type="http://schemas.openxmlformats.org/officeDocument/2006/relationships/notesSlide" Target="../notesSlides/notesSlide49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.mp4"/><Relationship Id="rId3" Type="http://schemas.openxmlformats.org/officeDocument/2006/relationships/video" Target="../media/media5.mp4"/><Relationship Id="rId4" Type="http://schemas.openxmlformats.org/officeDocument/2006/relationships/image" Target="../media/image5.png"/><Relationship Id="rId5" Type="http://schemas.openxmlformats.org/officeDocument/2006/relationships/notesSlide" Target="../notesSlides/notesSlide5.xml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0.mp4"/><Relationship Id="rId3" Type="http://schemas.openxmlformats.org/officeDocument/2006/relationships/video" Target="../media/media50.mp4"/><Relationship Id="rId4" Type="http://schemas.openxmlformats.org/officeDocument/2006/relationships/image" Target="../media/image50.png"/><Relationship Id="rId5" Type="http://schemas.openxmlformats.org/officeDocument/2006/relationships/notesSlide" Target="../notesSlides/notesSlide50.xml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1.mp4"/><Relationship Id="rId3" Type="http://schemas.openxmlformats.org/officeDocument/2006/relationships/video" Target="../media/media51.mp4"/><Relationship Id="rId4" Type="http://schemas.openxmlformats.org/officeDocument/2006/relationships/image" Target="../media/image51.png"/><Relationship Id="rId5" Type="http://schemas.openxmlformats.org/officeDocument/2006/relationships/notesSlide" Target="../notesSlides/notesSlide51.xml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2.mp4"/><Relationship Id="rId3" Type="http://schemas.openxmlformats.org/officeDocument/2006/relationships/video" Target="../media/media52.mp4"/><Relationship Id="rId4" Type="http://schemas.openxmlformats.org/officeDocument/2006/relationships/image" Target="../media/image52.png"/><Relationship Id="rId5" Type="http://schemas.openxmlformats.org/officeDocument/2006/relationships/notesSlide" Target="../notesSlides/notesSlide52.xml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3.mp4"/><Relationship Id="rId3" Type="http://schemas.openxmlformats.org/officeDocument/2006/relationships/video" Target="../media/media53.mp4"/><Relationship Id="rId4" Type="http://schemas.openxmlformats.org/officeDocument/2006/relationships/image" Target="../media/image53.png"/><Relationship Id="rId5" Type="http://schemas.openxmlformats.org/officeDocument/2006/relationships/notesSlide" Target="../notesSlides/notesSlide53.xml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4.mp4"/><Relationship Id="rId3" Type="http://schemas.openxmlformats.org/officeDocument/2006/relationships/video" Target="../media/media54.mp4"/><Relationship Id="rId4" Type="http://schemas.openxmlformats.org/officeDocument/2006/relationships/image" Target="../media/image54.png"/><Relationship Id="rId5" Type="http://schemas.openxmlformats.org/officeDocument/2006/relationships/notesSlide" Target="../notesSlides/notesSlide54.xml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5.mp4"/><Relationship Id="rId3" Type="http://schemas.openxmlformats.org/officeDocument/2006/relationships/video" Target="../media/media55.mp4"/><Relationship Id="rId4" Type="http://schemas.openxmlformats.org/officeDocument/2006/relationships/image" Target="../media/image55.png"/><Relationship Id="rId5" Type="http://schemas.openxmlformats.org/officeDocument/2006/relationships/notesSlide" Target="../notesSlides/notesSlide55.xml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6.mp4"/><Relationship Id="rId3" Type="http://schemas.openxmlformats.org/officeDocument/2006/relationships/video" Target="../media/media56.mp4"/><Relationship Id="rId4" Type="http://schemas.openxmlformats.org/officeDocument/2006/relationships/image" Target="../media/image56.png"/><Relationship Id="rId5" Type="http://schemas.openxmlformats.org/officeDocument/2006/relationships/notesSlide" Target="../notesSlides/notesSlide56.xml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7.mp4"/><Relationship Id="rId3" Type="http://schemas.openxmlformats.org/officeDocument/2006/relationships/video" Target="../media/media57.mp4"/><Relationship Id="rId4" Type="http://schemas.openxmlformats.org/officeDocument/2006/relationships/image" Target="../media/image57.png"/><Relationship Id="rId5" Type="http://schemas.openxmlformats.org/officeDocument/2006/relationships/notesSlide" Target="../notesSlides/notesSlide57.xml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8.mp4"/><Relationship Id="rId3" Type="http://schemas.openxmlformats.org/officeDocument/2006/relationships/video" Target="../media/media58.mp4"/><Relationship Id="rId4" Type="http://schemas.openxmlformats.org/officeDocument/2006/relationships/image" Target="../media/image58.png"/><Relationship Id="rId5" Type="http://schemas.openxmlformats.org/officeDocument/2006/relationships/notesSlide" Target="../notesSlides/notesSlide58.xml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9.mp4"/><Relationship Id="rId3" Type="http://schemas.openxmlformats.org/officeDocument/2006/relationships/video" Target="../media/media59.mp4"/><Relationship Id="rId4" Type="http://schemas.openxmlformats.org/officeDocument/2006/relationships/image" Target="../media/image59.png"/><Relationship Id="rId5" Type="http://schemas.openxmlformats.org/officeDocument/2006/relationships/notesSlide" Target="../notesSlides/notesSlide59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.mp4"/><Relationship Id="rId3" Type="http://schemas.openxmlformats.org/officeDocument/2006/relationships/video" Target="../media/media6.mp4"/><Relationship Id="rId4" Type="http://schemas.openxmlformats.org/officeDocument/2006/relationships/image" Target="../media/image6.png"/><Relationship Id="rId5" Type="http://schemas.openxmlformats.org/officeDocument/2006/relationships/notesSlide" Target="../notesSlides/notesSlide6.xml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0.mp4"/><Relationship Id="rId3" Type="http://schemas.openxmlformats.org/officeDocument/2006/relationships/video" Target="../media/media60.mp4"/><Relationship Id="rId4" Type="http://schemas.openxmlformats.org/officeDocument/2006/relationships/image" Target="../media/image60.png"/><Relationship Id="rId5" Type="http://schemas.openxmlformats.org/officeDocument/2006/relationships/notesSlide" Target="../notesSlides/notesSlide60.xml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1.mp4"/><Relationship Id="rId3" Type="http://schemas.openxmlformats.org/officeDocument/2006/relationships/video" Target="../media/media61.mp4"/><Relationship Id="rId4" Type="http://schemas.openxmlformats.org/officeDocument/2006/relationships/image" Target="../media/image61.png"/><Relationship Id="rId5" Type="http://schemas.openxmlformats.org/officeDocument/2006/relationships/notesSlide" Target="../notesSlides/notesSlide61.xml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2.mp4"/><Relationship Id="rId3" Type="http://schemas.openxmlformats.org/officeDocument/2006/relationships/video" Target="../media/media62.mp4"/><Relationship Id="rId4" Type="http://schemas.openxmlformats.org/officeDocument/2006/relationships/image" Target="../media/image62.png"/><Relationship Id="rId5" Type="http://schemas.openxmlformats.org/officeDocument/2006/relationships/notesSlide" Target="../notesSlides/notesSlide62.xml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3.mp4"/><Relationship Id="rId3" Type="http://schemas.openxmlformats.org/officeDocument/2006/relationships/video" Target="../media/media63.mp4"/><Relationship Id="rId4" Type="http://schemas.openxmlformats.org/officeDocument/2006/relationships/image" Target="../media/image63.png"/><Relationship Id="rId5" Type="http://schemas.openxmlformats.org/officeDocument/2006/relationships/notesSlide" Target="../notesSlides/notesSlide63.xml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4.mp4"/><Relationship Id="rId3" Type="http://schemas.openxmlformats.org/officeDocument/2006/relationships/video" Target="../media/media64.mp4"/><Relationship Id="rId4" Type="http://schemas.openxmlformats.org/officeDocument/2006/relationships/image" Target="../media/image64.png"/><Relationship Id="rId5" Type="http://schemas.openxmlformats.org/officeDocument/2006/relationships/notesSlide" Target="../notesSlides/notesSlide64.xml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5.mp4"/><Relationship Id="rId3" Type="http://schemas.openxmlformats.org/officeDocument/2006/relationships/video" Target="../media/media65.mp4"/><Relationship Id="rId4" Type="http://schemas.openxmlformats.org/officeDocument/2006/relationships/image" Target="../media/image65.png"/><Relationship Id="rId5" Type="http://schemas.openxmlformats.org/officeDocument/2006/relationships/notesSlide" Target="../notesSlides/notesSlide65.xml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6.mp4"/><Relationship Id="rId3" Type="http://schemas.openxmlformats.org/officeDocument/2006/relationships/video" Target="../media/media66.mp4"/><Relationship Id="rId4" Type="http://schemas.openxmlformats.org/officeDocument/2006/relationships/image" Target="../media/image66.png"/><Relationship Id="rId5" Type="http://schemas.openxmlformats.org/officeDocument/2006/relationships/notesSlide" Target="../notesSlides/notesSlide66.xml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7.mp4"/><Relationship Id="rId3" Type="http://schemas.openxmlformats.org/officeDocument/2006/relationships/video" Target="../media/media67.mp4"/><Relationship Id="rId4" Type="http://schemas.openxmlformats.org/officeDocument/2006/relationships/image" Target="../media/image67.png"/><Relationship Id="rId5" Type="http://schemas.openxmlformats.org/officeDocument/2006/relationships/notesSlide" Target="../notesSlides/notesSlide67.xml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8.mp4"/><Relationship Id="rId3" Type="http://schemas.openxmlformats.org/officeDocument/2006/relationships/video" Target="../media/media68.mp4"/><Relationship Id="rId4" Type="http://schemas.openxmlformats.org/officeDocument/2006/relationships/image" Target="../media/image68.png"/><Relationship Id="rId5" Type="http://schemas.openxmlformats.org/officeDocument/2006/relationships/notesSlide" Target="../notesSlides/notesSlide68.xml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9.mp4"/><Relationship Id="rId3" Type="http://schemas.openxmlformats.org/officeDocument/2006/relationships/video" Target="../media/media69.mp4"/><Relationship Id="rId4" Type="http://schemas.openxmlformats.org/officeDocument/2006/relationships/image" Target="../media/image69.png"/><Relationship Id="rId5" Type="http://schemas.openxmlformats.org/officeDocument/2006/relationships/notesSlide" Target="../notesSlides/notesSlide69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.mp4"/><Relationship Id="rId3" Type="http://schemas.openxmlformats.org/officeDocument/2006/relationships/video" Target="../media/media7.mp4"/><Relationship Id="rId4" Type="http://schemas.openxmlformats.org/officeDocument/2006/relationships/image" Target="../media/image7.png"/><Relationship Id="rId5" Type="http://schemas.openxmlformats.org/officeDocument/2006/relationships/notesSlide" Target="../notesSlides/notesSlide7.xml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0.mp4"/><Relationship Id="rId3" Type="http://schemas.openxmlformats.org/officeDocument/2006/relationships/video" Target="../media/media70.mp4"/><Relationship Id="rId4" Type="http://schemas.openxmlformats.org/officeDocument/2006/relationships/image" Target="../media/image70.png"/><Relationship Id="rId5" Type="http://schemas.openxmlformats.org/officeDocument/2006/relationships/notesSlide" Target="../notesSlides/notesSlide70.xml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1.mp4"/><Relationship Id="rId3" Type="http://schemas.openxmlformats.org/officeDocument/2006/relationships/video" Target="../media/media71.mp4"/><Relationship Id="rId4" Type="http://schemas.openxmlformats.org/officeDocument/2006/relationships/image" Target="../media/image71.png"/><Relationship Id="rId5" Type="http://schemas.openxmlformats.org/officeDocument/2006/relationships/notesSlide" Target="../notesSlides/notesSlide71.xml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2.mp4"/><Relationship Id="rId3" Type="http://schemas.openxmlformats.org/officeDocument/2006/relationships/video" Target="../media/media72.mp4"/><Relationship Id="rId4" Type="http://schemas.openxmlformats.org/officeDocument/2006/relationships/image" Target="../media/image72.png"/><Relationship Id="rId5" Type="http://schemas.openxmlformats.org/officeDocument/2006/relationships/notesSlide" Target="../notesSlides/notesSlide72.xml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3.mp4"/><Relationship Id="rId3" Type="http://schemas.openxmlformats.org/officeDocument/2006/relationships/video" Target="../media/media73.mp4"/><Relationship Id="rId4" Type="http://schemas.openxmlformats.org/officeDocument/2006/relationships/image" Target="../media/image73.png"/><Relationship Id="rId5" Type="http://schemas.openxmlformats.org/officeDocument/2006/relationships/notesSlide" Target="../notesSlides/notesSlide73.xml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4.mp4"/><Relationship Id="rId3" Type="http://schemas.openxmlformats.org/officeDocument/2006/relationships/video" Target="../media/media74.mp4"/><Relationship Id="rId4" Type="http://schemas.openxmlformats.org/officeDocument/2006/relationships/image" Target="../media/image74.png"/><Relationship Id="rId5" Type="http://schemas.openxmlformats.org/officeDocument/2006/relationships/notesSlide" Target="../notesSlides/notesSlide74.xml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5.mp4"/><Relationship Id="rId3" Type="http://schemas.openxmlformats.org/officeDocument/2006/relationships/video" Target="../media/media75.mp4"/><Relationship Id="rId4" Type="http://schemas.openxmlformats.org/officeDocument/2006/relationships/image" Target="../media/image75.png"/><Relationship Id="rId5" Type="http://schemas.openxmlformats.org/officeDocument/2006/relationships/notesSlide" Target="../notesSlides/notesSlide75.xml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6.mp4"/><Relationship Id="rId3" Type="http://schemas.openxmlformats.org/officeDocument/2006/relationships/video" Target="../media/media76.mp4"/><Relationship Id="rId4" Type="http://schemas.openxmlformats.org/officeDocument/2006/relationships/image" Target="../media/image76.png"/><Relationship Id="rId5" Type="http://schemas.openxmlformats.org/officeDocument/2006/relationships/notesSlide" Target="../notesSlides/notesSlide76.xml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7.mp4"/><Relationship Id="rId3" Type="http://schemas.openxmlformats.org/officeDocument/2006/relationships/video" Target="../media/media77.mp4"/><Relationship Id="rId4" Type="http://schemas.openxmlformats.org/officeDocument/2006/relationships/image" Target="../media/image77.png"/><Relationship Id="rId5" Type="http://schemas.openxmlformats.org/officeDocument/2006/relationships/notesSlide" Target="../notesSlides/notesSlide77.xml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8.mp4"/><Relationship Id="rId3" Type="http://schemas.openxmlformats.org/officeDocument/2006/relationships/video" Target="../media/media78.mp4"/><Relationship Id="rId4" Type="http://schemas.openxmlformats.org/officeDocument/2006/relationships/image" Target="../media/image78.png"/><Relationship Id="rId5" Type="http://schemas.openxmlformats.org/officeDocument/2006/relationships/notesSlide" Target="../notesSlides/notesSlide78.xml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9.mp4"/><Relationship Id="rId3" Type="http://schemas.openxmlformats.org/officeDocument/2006/relationships/video" Target="../media/media79.mp4"/><Relationship Id="rId4" Type="http://schemas.openxmlformats.org/officeDocument/2006/relationships/image" Target="../media/image79.png"/><Relationship Id="rId5" Type="http://schemas.openxmlformats.org/officeDocument/2006/relationships/notesSlide" Target="../notesSlides/notesSlide79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.mp4"/><Relationship Id="rId3" Type="http://schemas.openxmlformats.org/officeDocument/2006/relationships/video" Target="../media/media8.mp4"/><Relationship Id="rId4" Type="http://schemas.openxmlformats.org/officeDocument/2006/relationships/image" Target="../media/image8.png"/><Relationship Id="rId5" Type="http://schemas.openxmlformats.org/officeDocument/2006/relationships/notesSlide" Target="../notesSlides/notesSlide8.xml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0.mp4"/><Relationship Id="rId3" Type="http://schemas.openxmlformats.org/officeDocument/2006/relationships/video" Target="../media/media80.mp4"/><Relationship Id="rId4" Type="http://schemas.openxmlformats.org/officeDocument/2006/relationships/image" Target="../media/image80.png"/><Relationship Id="rId5" Type="http://schemas.openxmlformats.org/officeDocument/2006/relationships/notesSlide" Target="../notesSlides/notesSlide80.xml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1.mp4"/><Relationship Id="rId3" Type="http://schemas.openxmlformats.org/officeDocument/2006/relationships/video" Target="../media/media81.mp4"/><Relationship Id="rId4" Type="http://schemas.openxmlformats.org/officeDocument/2006/relationships/image" Target="../media/image81.png"/><Relationship Id="rId5" Type="http://schemas.openxmlformats.org/officeDocument/2006/relationships/notesSlide" Target="../notesSlides/notesSlide81.xml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2.mp4"/><Relationship Id="rId3" Type="http://schemas.openxmlformats.org/officeDocument/2006/relationships/video" Target="../media/media82.mp4"/><Relationship Id="rId4" Type="http://schemas.openxmlformats.org/officeDocument/2006/relationships/image" Target="../media/image82.png"/><Relationship Id="rId5" Type="http://schemas.openxmlformats.org/officeDocument/2006/relationships/notesSlide" Target="../notesSlides/notesSlide82.xml"/></Relationships>
</file>

<file path=ppt/slides/_rels/slide8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3.mp4"/><Relationship Id="rId3" Type="http://schemas.openxmlformats.org/officeDocument/2006/relationships/video" Target="../media/media83.mp4"/><Relationship Id="rId4" Type="http://schemas.openxmlformats.org/officeDocument/2006/relationships/image" Target="../media/image83.png"/><Relationship Id="rId5" Type="http://schemas.openxmlformats.org/officeDocument/2006/relationships/notesSlide" Target="../notesSlides/notesSlide83.xml"/></Relationships>
</file>

<file path=ppt/slides/_rels/slide8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4.mp4"/><Relationship Id="rId3" Type="http://schemas.openxmlformats.org/officeDocument/2006/relationships/video" Target="../media/media84.mp4"/><Relationship Id="rId4" Type="http://schemas.openxmlformats.org/officeDocument/2006/relationships/image" Target="../media/image84.png"/><Relationship Id="rId5" Type="http://schemas.openxmlformats.org/officeDocument/2006/relationships/notesSlide" Target="../notesSlides/notesSlide84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.mp4"/><Relationship Id="rId3" Type="http://schemas.openxmlformats.org/officeDocument/2006/relationships/video" Target="../media/media9.mp4"/><Relationship Id="rId4" Type="http://schemas.openxmlformats.org/officeDocument/2006/relationships/image" Target="../media/image9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1f81f340aeaf8b9be4da8c44aae3190127bce23c9879849fddb93b1a92eeef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9fd60ed2359afd9fe234d80c072f461c0e88e3593903f9b4a1197e041bc039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ab27d7c2fa9c8e8bf7cb56f8dde379bd48fca680ab6102c7ec3ca54767a7b8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877428fdf8cae6ef8760b385d3ade9541a93f1a8261f58fa037acdf5101875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24ee17293b382d33e38780dbc647b0aaaec3ae960b9749c68d164e2844d2d0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18890a84305a054f6e64c05bd3e79a78cbe39d9b93c93c0b02670514b9eda2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44d3ab0b960e8f8a91b4efda2efd31b2a9b0a8e0cd08f5c5000d7351781d4e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4c863eec07fa6f86367ec14aab6e7687699ec21e8b10d548e885aa8da9798e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3adfdd124968cf166210df2380e4da5c9847815cd368657d54ad169529bca5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bf96177edf1a17af793dec0c2c95091874a4d2a6422b5d5731609894779dcf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2946c863018108f4200eb818fd4542c7e1a2fd0cad5d5b10713e9b04dff57f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526cf5da38a7aa438f10b5884ed8ba9ec05a7ac91de57cb416c8058809ff1f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a1692d1247420e7ed061b72b42b8b0c19790211cad0acfd0f2458dfab5cd68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6bd384283d23b5e3801b2f49f92338890b4ba873789a5e8c152cc0c850d3de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bd795fdd6553e795216cd5be80273304658c8885be0f3988e8481dde5ff141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914d83438a07c864df68e038257230d35db1b42d05822d4b672fcac565644b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11b55073fce68ef69ae9e6b99c2460be1e1079a1f0e8361c0e1b7cb4b34488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c4aa1a19240a3a049ffdcd0aab85d87e449bf7aa435f7de34dc44d6fa2e1fa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c4ae2dad09b6a5f2dd88b85d47f11aa759dd4cacb46656e8c1d8c3cd590185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63213a03d308d40d73abaf0cbed6a4a5bbad419fc18306779b36d5e1fc8bce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66827e2f8fafe0992a54f94bb81c2a55f0c601fbf5aebf00114d0c77be17f6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e807baa5afe1e4ca59efb884c8abef308df442db62bf3849067e30cecb93d9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839518a44eddee4c89d5f544e21b3824f462009db76111872a7d46a2cabd2d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48849e6da62cfaeae877e3eac2b585570346174d1dff6bcc057479dd69c03a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4406f7e96b4a3e245f2d2fb12dd296dc68f0d6e01d3e99416ba8872a0d1dfb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19d569e2c7000cfb3ab620a979eca4c6af220f1e2334412f9ab2a835a9200a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8d99febd49fdd9fb474276137f3df26e8389c428ca7ecc10f4ffcf0ba6d31a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b6285190c6a97175952ecaeb62f2d25fbc6259b6fa6017b97e978cd01c4019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fd2bce658df30db9552fe2bb572cf3478c440fc91ef41ca8534d22f39bfcec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e9af75a4a3602e8f0fc17d8bbdc5c6d771d8345417fdf0e23076d9d54a8899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2a58ecbed38a9a2fceca317f40ca7dec2f6258479d8da5aeec5086022203f3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40e7c95bd099904cbc670f42ba5f5ca3452a56b31bc24670ad22c57d1221bf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711a5e805871ddb08de2d32bd637cdfbf6185af4fa79c9d8264c741402cd45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6db73ce723f175d33ef5288d0ec72d4dec543bd045e55acdde53947e88b7ab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82fa106f5bb2b543c21f55650c33344707ceb4a4d3b01b57c9e6c360bfe3b4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a579d8c9bcf70bfaa91d86f634d282e18884334d70e4401697d84ebbf0a8fb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f305edcfba86049bf1ca4909ef6ca7f8cac1f5c15dd575ecd18b0ac324b654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71b3bd0b296dbc43c20e62c4e796040cc119277a80fe581ac3e91dc1c6e192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624eb1551b3df4cd8e654835741784b59f85439465a764f475ac1b4ee5ae8f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56f7de541f689f2824e633ecb9ec2ee007b059308b9340d2f9d70c8dd40582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965d8e9bc9258f487e3e412f20545396401cdd7107f1facd0a93b730595733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61e05400d7446eb55fc2fe48dd932d20808257560499559082e3f5403d41b1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064ebcf98be837b156ec1319e6c598deb8e8d90ec7f44bd800ba746bc89b45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198f6faff333c9cc83350f9fa6f2d1a346b68d012d41b0bb83982bb170525e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efe5bf81a377e3147b0b0d67b378f3b04887f032bd0f2cd6e7bf825c0ebb16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d033562823178175bd0d1b2fb34f8b1f4caea74e7d7d19b184bae0c3342d4e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1c68dbd5f3a3369c9ab7d7fb2cf7930d25a7c3b97ab1c5230aeb2301beecf3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5317186dabf4f05279b77040c95876ab23ad3e916e696cc382bba8c4dda7dd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37418ed8fced2a19f7187e1ae86071975913cf4f073961f1483afc77a26a7f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fc7d00869eea0b60a0e76382b6f4b4111fa0d64acd525be3d2ea250eb30983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f1f7546614620ae62c90c62fac0b5f4b7f1a7cddcd8f0aeaf731c45c742139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135fbc8d4fa5cf617edfa3cb591da28828bee2e40d5d2b425a2762c9e1661a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4b0b3ca258915fae12e9e88dcb5cef39ece8ccfcf2a4436442674d0c36889a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cb66cca3212d79f3bf715852bf997a1a682be339d470c4ad242c9fbf93c837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f117e3fdcc5c1e24bdfe2162755b9e183a19930bb31c81ea88b2977b95f360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df0915cb768af24ffc48a8d80128d1eced3559c8a9d7da7edb4e7f2cec360e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265ac391cd1e5fec3ad9d88710bc58b5a026316c7315e7c287db113ce6c5a8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b327c9c7d8ce46776a2419211be4f85defea6dfacf86c6339fee137a0c4fdd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17a371affc3488ad0ac2288a779bc1a31adccfdf621047a05ebfaf053d9237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d9cebab728f1b2883ac970acd6c7c9cc12545e9ff8c872e54dd5f8d9d22aae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425d51bed7a7513fa1139363d2757851f5ca8ada5d738b30599576c419aa2f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426ac585e846448a94a553d3aea1a6d9a89e8374805630b66a82d23b285285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c9e1f9cbdb6362149a9d08fd2aa6a4428cb832a14a5a55b84c11677cb09f4b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ca8c2105695536653e06db0645cecfb0b84996fec89305f68d190c822c4cdb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d789aa6cd91bc5c9f943504ea7da725ec5c5ea29943341f3e55b8464f2680d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37b93b21cb75571dc4eb15684b427979f4b5560ca706b86adea3893065ded7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2b0df1359efcace2fa8dd6afeec38c10b7b0451abfec87a68bf557c02f9702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3ed809dc724b3fdfec471763d6f43a93c76eb4a7b7bc1b617559d800834579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7394f3bf1e4a6587f731d0d497864fa8c5180467640078c746a76825aa888e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ad055fca0e8261cc38bd67c2bb26da04d9c82c12e35b028ad4a8b3d68dd278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7d1d6fb5661045654012aad9d48a6f8be64a5cabf6820f6bbc18cb19c66062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832518da76648543edc7a9fcad2adaa30189456fa6951b6d45170627cb5018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4027a41b88c2d254f9c4b45cd725de66191aa288076f77ddd253752689874e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f1ea62f4ac4069d98d8e9b8a69292cbc3c936ed9616bb3e7b3864bcd4e0d90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1d4cbab8f47720e2bf1ba3cce4323386ae5966d8b7451b3f7e23976bd1db88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1b36ed26bea38bd853fed0ac3e62cae85b93f0be16ed2f093f267d449348c2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501f8b270dcb0dfe035afbc0f66f81738657d04bbc7094f1ed2dbd4880e9e0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a67ac92952ce7bf0a8b32e3c5156dadaefffd8704ce8ce1b1b3432d25d51a0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 repeatCount="indefinite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e0ce472981b0fc141c359e339854ddf8eb3e0c6cb85233f99647d6ad472e68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366e4799bf36ef3f860d6da47ab9f4f2ec3b6b2afa96cfbcd7a1ec698a2822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5f86134a299b5475469641cdedfdf99e05f3a8618983f2771f101ce3b97270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b12982a669d929c97f35f132f494f7ad753d55f947a2a7da7f4a18d81483b0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913e6aec75e6fad86fe82c5d48a495f5965cc9ab3be8b868c884b68e399aae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f1f1dcbff43681ec863cb13678d41a60337d70d2dbd13a0a383270c9cff7eb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