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mp4" ContentType="video/mp4"/>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Lst>
  <p:sldSz cx="12192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Welcome everyone, and thank you for being here today. My name is Jérome Eertmans, and I will present my PhD work on differentiable ray tracing for radio propagation modeling.</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Differentiable RT motivation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0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setup bullet.</a:t>
            </a:r>
          </a:p>
        </p:txBody>
      </p:sp>
      <p:sp>
        <p:nvSpPr>
          <p:cNvPr id="4" name="Slide Number Placeholder 3"/>
          <p:cNvSpPr>
            <a:spLocks noGrp="1"/>
          </p:cNvSpPr>
          <p:nvPr>
            <p:ph type="sldNum" idx="5" sz="quarter"/>
          </p:nvPr>
        </p:nvSpPr>
        <p:spPr/>
      </p:sp>
    </p:spTree>
  </p:cSld>
  <p:clrMapOvr>
    <a:masterClrMapping/>
  </p:clrMapOvr>
</p:notes>
</file>

<file path=ppt/notesSlides/notesSlide10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 use a BFGS quasi-Newton solver, which is well-suited for GPU execution because we fix the number of iterations to ensure uniform kernel execution.</a:t>
            </a:r>
          </a:p>
        </p:txBody>
      </p:sp>
      <p:sp>
        <p:nvSpPr>
          <p:cNvPr id="4" name="Slide Number Placeholder 3"/>
          <p:cNvSpPr>
            <a:spLocks noGrp="1"/>
          </p:cNvSpPr>
          <p:nvPr>
            <p:ph type="sldNum" idx="5" sz="quarter"/>
          </p:nvPr>
        </p:nvSpPr>
        <p:spPr/>
      </p:sp>
    </p:spTree>
  </p:cSld>
  <p:clrMapOvr>
    <a:masterClrMapping/>
  </p:clrMapOvr>
</p:notes>
</file>

<file path=ppt/notesSlides/notesSlide10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BFGS bullet.</a:t>
            </a:r>
          </a:p>
        </p:txBody>
      </p:sp>
      <p:sp>
        <p:nvSpPr>
          <p:cNvPr id="4" name="Slide Number Placeholder 3"/>
          <p:cNvSpPr>
            <a:spLocks noGrp="1"/>
          </p:cNvSpPr>
          <p:nvPr>
            <p:ph type="sldNum" idx="5" sz="quarter"/>
          </p:nvPr>
        </p:nvSpPr>
        <p:spPr/>
      </p:sp>
    </p:spTree>
  </p:cSld>
  <p:clrMapOvr>
    <a:masterClrMapping/>
  </p:clrMapOvr>
</p:notes>
</file>

<file path=ppt/notesSlides/notesSlide10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BFGS bullet.</a:t>
            </a:r>
          </a:p>
        </p:txBody>
      </p:sp>
      <p:sp>
        <p:nvSpPr>
          <p:cNvPr id="4" name="Slide Number Placeholder 3"/>
          <p:cNvSpPr>
            <a:spLocks noGrp="1"/>
          </p:cNvSpPr>
          <p:nvPr>
            <p:ph type="sldNum" idx="5" sz="quarter"/>
          </p:nvPr>
        </p:nvSpPr>
        <p:spPr/>
      </p:sp>
    </p:spTree>
  </p:cSld>
  <p:clrMapOvr>
    <a:masterClrMapping/>
  </p:clrMapOvr>
</p:notes>
</file>

<file path=ppt/notesSlides/notesSlide10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BFGS bullet.</a:t>
            </a:r>
          </a:p>
        </p:txBody>
      </p:sp>
      <p:sp>
        <p:nvSpPr>
          <p:cNvPr id="4" name="Slide Number Placeholder 3"/>
          <p:cNvSpPr>
            <a:spLocks noGrp="1"/>
          </p:cNvSpPr>
          <p:nvPr>
            <p:ph type="sldNum" idx="5" sz="quarter"/>
          </p:nvPr>
        </p:nvSpPr>
        <p:spPr/>
      </p:sp>
    </p:spTree>
  </p:cSld>
  <p:clrMapOvr>
    <a:masterClrMapping/>
  </p:clrMapOvr>
</p:notes>
</file>

<file path=ppt/notesSlides/notesSlide10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BFGS bullet.</a:t>
            </a:r>
          </a:p>
        </p:txBody>
      </p:sp>
      <p:sp>
        <p:nvSpPr>
          <p:cNvPr id="4" name="Slide Number Placeholder 3"/>
          <p:cNvSpPr>
            <a:spLocks noGrp="1"/>
          </p:cNvSpPr>
          <p:nvPr>
            <p:ph type="sldNum" idx="5" sz="quarter"/>
          </p:nvPr>
        </p:nvSpPr>
        <p:spPr/>
      </p:sp>
    </p:spTree>
  </p:cSld>
  <p:clrMapOvr>
    <a:masterClrMapping/>
  </p:clrMapOvr>
</p:notes>
</file>

<file path=ppt/notesSlides/notesSlide10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BFGS bullet.</a:t>
            </a:r>
          </a:p>
        </p:txBody>
      </p:sp>
      <p:sp>
        <p:nvSpPr>
          <p:cNvPr id="4" name="Slide Number Placeholder 3"/>
          <p:cNvSpPr>
            <a:spLocks noGrp="1"/>
          </p:cNvSpPr>
          <p:nvPr>
            <p:ph type="sldNum" idx="5" sz="quarter"/>
          </p:nvPr>
        </p:nvSpPr>
        <p:spPr/>
      </p:sp>
    </p:spTree>
  </p:cSld>
  <p:clrMapOvr>
    <a:masterClrMapping/>
  </p:clrMapOvr>
</p:notes>
</file>

<file path=ppt/notesSlides/notesSlide10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Why BFGS?</a:t>
            </a:r>
          </a:p>
        </p:txBody>
      </p:sp>
      <p:sp>
        <p:nvSpPr>
          <p:cNvPr id="4" name="Slide Number Placeholder 3"/>
          <p:cNvSpPr>
            <a:spLocks noGrp="1"/>
          </p:cNvSpPr>
          <p:nvPr>
            <p:ph type="sldNum" idx="5" sz="quarter"/>
          </p:nvPr>
        </p:nvSpPr>
        <p:spPr/>
      </p:sp>
    </p:spTree>
  </p:cSld>
  <p:clrMapOvr>
    <a:masterClrMapping/>
  </p:clrMapOvr>
</p:notes>
</file>

<file path=ppt/notesSlides/notesSlide10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 key insight is the use of implicit differentiation. Instead of unrolling all solver iterations through the backward pass (which costs O(K) memory), we use the implicit function theorem at the converged solution.</a:t>
            </a:r>
          </a:p>
        </p:txBody>
      </p:sp>
      <p:sp>
        <p:nvSpPr>
          <p:cNvPr id="4" name="Slide Number Placeholder 3"/>
          <p:cNvSpPr>
            <a:spLocks noGrp="1"/>
          </p:cNvSpPr>
          <p:nvPr>
            <p:ph type="sldNum" idx="5" sz="quarter"/>
          </p:nvPr>
        </p:nvSpPr>
        <p:spPr/>
      </p:sp>
    </p:spTree>
  </p:cSld>
  <p:clrMapOvr>
    <a:masterClrMapping/>
  </p:clrMapOvr>
</p:notes>
</file>

<file path=ppt/notesSlides/notesSlide10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Implicit diff bullet.</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Differentiable RT motivation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Implicit diff bullet.</a:t>
            </a:r>
          </a:p>
        </p:txBody>
      </p:sp>
      <p:sp>
        <p:nvSpPr>
          <p:cNvPr id="4" name="Slide Number Placeholder 3"/>
          <p:cNvSpPr>
            <a:spLocks noGrp="1"/>
          </p:cNvSpPr>
          <p:nvPr>
            <p:ph type="sldNum" idx="5" sz="quarter"/>
          </p:nvPr>
        </p:nvSpPr>
        <p:spPr/>
      </p:sp>
    </p:spTree>
  </p:cSld>
  <p:clrMapOvr>
    <a:masterClrMapping/>
  </p:clrMapOvr>
</p:notes>
</file>

<file path=ppt/notesSlides/notesSlide1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Implicit diff bullet.</a:t>
            </a:r>
          </a:p>
        </p:txBody>
      </p:sp>
      <p:sp>
        <p:nvSpPr>
          <p:cNvPr id="4" name="Slide Number Placeholder 3"/>
          <p:cNvSpPr>
            <a:spLocks noGrp="1"/>
          </p:cNvSpPr>
          <p:nvPr>
            <p:ph type="sldNum" idx="5" sz="quarter"/>
          </p:nvPr>
        </p:nvSpPr>
        <p:spPr/>
      </p:sp>
    </p:spTree>
  </p:cSld>
  <p:clrMapOvr>
    <a:masterClrMapping/>
  </p:clrMapOvr>
</p:notes>
</file>

<file path=ppt/notesSlides/notesSlide1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Implicit diff bullet.</a:t>
            </a:r>
          </a:p>
        </p:txBody>
      </p:sp>
      <p:sp>
        <p:nvSpPr>
          <p:cNvPr id="4" name="Slide Number Placeholder 3"/>
          <p:cNvSpPr>
            <a:spLocks noGrp="1"/>
          </p:cNvSpPr>
          <p:nvPr>
            <p:ph type="sldNum" idx="5" sz="quarter"/>
          </p:nvPr>
        </p:nvSpPr>
        <p:spPr/>
      </p:sp>
    </p:spTree>
  </p:cSld>
  <p:clrMapOvr>
    <a:masterClrMapping/>
  </p:clrMapOvr>
</p:notes>
</file>

<file path=ppt/notesSlides/notesSlide1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implicit differentiation formula only requires the converged solution, not the full iteration history.</a:t>
            </a:r>
          </a:p>
        </p:txBody>
      </p:sp>
      <p:sp>
        <p:nvSpPr>
          <p:cNvPr id="4" name="Slide Number Placeholder 3"/>
          <p:cNvSpPr>
            <a:spLocks noGrp="1"/>
          </p:cNvSpPr>
          <p:nvPr>
            <p:ph type="sldNum" idx="5" sz="quarter"/>
          </p:nvPr>
        </p:nvSpPr>
        <p:spPr/>
      </p:sp>
    </p:spTree>
  </p:cSld>
  <p:clrMapOvr>
    <a:masterClrMapping/>
  </p:clrMapOvr>
</p:notes>
</file>

<file path=ppt/notesSlides/notesSlide1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FPT method was benchmarked against existing approaches. Our solver approaches the speed of the image method while supporting both reflections and diffractions in a unified framework.</a:t>
            </a:r>
          </a:p>
        </p:txBody>
      </p:sp>
      <p:sp>
        <p:nvSpPr>
          <p:cNvPr id="4" name="Slide Number Placeholder 3"/>
          <p:cNvSpPr>
            <a:spLocks noGrp="1"/>
          </p:cNvSpPr>
          <p:nvPr>
            <p:ph type="sldNum" idx="5" sz="quarter"/>
          </p:nvPr>
        </p:nvSpPr>
        <p:spPr/>
      </p:sp>
    </p:spTree>
  </p:cSld>
  <p:clrMapOvr>
    <a:masterClrMapping/>
  </p:clrMapOvr>
</p:notes>
</file>

<file path=ppt/notesSlides/notesSlide1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Benchmark figure placeholder.</a:t>
            </a:r>
          </a:p>
        </p:txBody>
      </p:sp>
      <p:sp>
        <p:nvSpPr>
          <p:cNvPr id="4" name="Slide Number Placeholder 3"/>
          <p:cNvSpPr>
            <a:spLocks noGrp="1"/>
          </p:cNvSpPr>
          <p:nvPr>
            <p:ph type="sldNum" idx="5" sz="quarter"/>
          </p:nvPr>
        </p:nvSpPr>
        <p:spPr/>
      </p:sp>
    </p:spTree>
  </p:cSld>
  <p:clrMapOvr>
    <a:masterClrMapping/>
  </p:clrMapOvr>
</p:notes>
</file>

<file path=ppt/notesSlides/notesSlide1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1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1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1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Differentiable RT motivation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All of these contributions are implemented in open-source software. DiffeRT is the full 3D library, while DiffeRT2d is a lightweight 2D version I created for prototyping and teaching.</a:t>
            </a:r>
          </a:p>
        </p:txBody>
      </p:sp>
      <p:sp>
        <p:nvSpPr>
          <p:cNvPr id="4" name="Slide Number Placeholder 3"/>
          <p:cNvSpPr>
            <a:spLocks noGrp="1"/>
          </p:cNvSpPr>
          <p:nvPr>
            <p:ph type="sldNum" idx="5" sz="quarter"/>
          </p:nvPr>
        </p:nvSpPr>
        <p:spPr/>
      </p:sp>
    </p:spTree>
  </p:cSld>
  <p:clrMapOvr>
    <a:masterClrMapping/>
  </p:clrMapOvr>
</p:notes>
</file>

<file path=ppt/notesSlides/notesSlide1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Software cards.</a:t>
            </a:r>
          </a:p>
        </p:txBody>
      </p:sp>
      <p:sp>
        <p:nvSpPr>
          <p:cNvPr id="4" name="Slide Number Placeholder 3"/>
          <p:cNvSpPr>
            <a:spLocks noGrp="1"/>
          </p:cNvSpPr>
          <p:nvPr>
            <p:ph type="sldNum" idx="5" sz="quarter"/>
          </p:nvPr>
        </p:nvSpPr>
        <p:spPr/>
      </p:sp>
    </p:spTree>
  </p:cSld>
  <p:clrMapOvr>
    <a:masterClrMapping/>
  </p:clrMapOvr>
</p:notes>
</file>

<file path=ppt/notesSlides/notesSlide1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Open source bullet.</a:t>
            </a:r>
          </a:p>
        </p:txBody>
      </p:sp>
      <p:sp>
        <p:nvSpPr>
          <p:cNvPr id="4" name="Slide Number Placeholder 3"/>
          <p:cNvSpPr>
            <a:spLocks noGrp="1"/>
          </p:cNvSpPr>
          <p:nvPr>
            <p:ph type="sldNum" idx="5" sz="quarter"/>
          </p:nvPr>
        </p:nvSpPr>
        <p:spPr/>
      </p:sp>
    </p:spTree>
  </p:cSld>
  <p:clrMapOvr>
    <a:masterClrMapping/>
  </p:clrMapOvr>
</p:notes>
</file>

<file path=ppt/notesSlides/notesSlide1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Open source bullet.</a:t>
            </a:r>
          </a:p>
        </p:txBody>
      </p:sp>
      <p:sp>
        <p:nvSpPr>
          <p:cNvPr id="4" name="Slide Number Placeholder 3"/>
          <p:cNvSpPr>
            <a:spLocks noGrp="1"/>
          </p:cNvSpPr>
          <p:nvPr>
            <p:ph type="sldNum" idx="5" sz="quarter"/>
          </p:nvPr>
        </p:nvSpPr>
        <p:spPr/>
      </p:sp>
    </p:spTree>
  </p:cSld>
  <p:clrMapOvr>
    <a:masterClrMapping/>
  </p:clrMapOvr>
</p:notes>
</file>

<file path=ppt/notesSlides/notesSlide1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Open source bullet.</a:t>
            </a:r>
          </a:p>
        </p:txBody>
      </p:sp>
      <p:sp>
        <p:nvSpPr>
          <p:cNvPr id="4" name="Slide Number Placeholder 3"/>
          <p:cNvSpPr>
            <a:spLocks noGrp="1"/>
          </p:cNvSpPr>
          <p:nvPr>
            <p:ph type="sldNum" idx="5" sz="quarter"/>
          </p:nvPr>
        </p:nvSpPr>
        <p:spPr/>
      </p:sp>
    </p:spTree>
  </p:cSld>
  <p:clrMapOvr>
    <a:masterClrMapping/>
  </p:clrMapOvr>
</p:notes>
</file>

<file path=ppt/notesSlides/notesSlide1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Open source bullet.</a:t>
            </a:r>
          </a:p>
        </p:txBody>
      </p:sp>
      <p:sp>
        <p:nvSpPr>
          <p:cNvPr id="4" name="Slide Number Placeholder 3"/>
          <p:cNvSpPr>
            <a:spLocks noGrp="1"/>
          </p:cNvSpPr>
          <p:nvPr>
            <p:ph type="sldNum" idx="5" sz="quarter"/>
          </p:nvPr>
        </p:nvSpPr>
        <p:spPr/>
      </p:sp>
    </p:spTree>
  </p:cSld>
  <p:clrMapOvr>
    <a:masterClrMapping/>
  </p:clrMapOvr>
</p:notes>
</file>

<file path=ppt/notesSlides/notesSlide1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Open source bullet.</a:t>
            </a:r>
          </a:p>
        </p:txBody>
      </p:sp>
      <p:sp>
        <p:nvSpPr>
          <p:cNvPr id="4" name="Slide Number Placeholder 3"/>
          <p:cNvSpPr>
            <a:spLocks noGrp="1"/>
          </p:cNvSpPr>
          <p:nvPr>
            <p:ph type="sldNum" idx="5" sz="quarter"/>
          </p:nvPr>
        </p:nvSpPr>
        <p:spPr/>
      </p:sp>
    </p:spTree>
  </p:cSld>
  <p:clrMapOvr>
    <a:masterClrMapping/>
  </p:clrMapOvr>
</p:notes>
</file>

<file path=ppt/notesSlides/notesSlide1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Let me now summarize the three main contributions: the smoothing technique, the ML-based generative path tracing, and the Fermat Path Tracing method.</a:t>
            </a:r>
          </a:p>
        </p:txBody>
      </p:sp>
      <p:sp>
        <p:nvSpPr>
          <p:cNvPr id="4" name="Slide Number Placeholder 3"/>
          <p:cNvSpPr>
            <a:spLocks noGrp="1"/>
          </p:cNvSpPr>
          <p:nvPr>
            <p:ph type="sldNum" idx="5" sz="quarter"/>
          </p:nvPr>
        </p:nvSpPr>
        <p:spPr/>
      </p:sp>
    </p:spTree>
  </p:cSld>
  <p:clrMapOvr>
    <a:masterClrMapping/>
  </p:clrMapOvr>
</p:notes>
</file>

<file path=ppt/notesSlides/notesSlide1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Plus cross-cutting contributions.</a:t>
            </a:r>
          </a:p>
        </p:txBody>
      </p:sp>
      <p:sp>
        <p:nvSpPr>
          <p:cNvPr id="4" name="Slide Number Placeholder 3"/>
          <p:cNvSpPr>
            <a:spLocks noGrp="1"/>
          </p:cNvSpPr>
          <p:nvPr>
            <p:ph type="sldNum" idx="5" sz="quarter"/>
          </p:nvPr>
        </p:nvSpPr>
        <p:spPr/>
      </p:sp>
    </p:spTree>
  </p:cSld>
  <p:clrMapOvr>
    <a:masterClrMapping/>
  </p:clrMapOvr>
</p:notes>
</file>

<file path=ppt/notesSlides/notesSlide1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Beyond the scientific contributions, I am particularly proud of several achievements: building DiffeRT, the international collaborations, creating Manim Slides (which I am actually using right now to present these slides!), and contributing to the COST book.</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represents a paradigm shift: from traditional CPU-based non-differentiable RT to GPU-enabled, optimization-ready differentiable RT.</a:t>
            </a:r>
          </a:p>
        </p:txBody>
      </p:sp>
      <p:sp>
        <p:nvSpPr>
          <p:cNvPr id="4" name="Slide Number Placeholder 3"/>
          <p:cNvSpPr>
            <a:spLocks noGrp="1"/>
          </p:cNvSpPr>
          <p:nvPr>
            <p:ph type="sldNum" idx="5" sz="quarter"/>
          </p:nvPr>
        </p:nvSpPr>
        <p:spPr/>
      </p:sp>
    </p:spTree>
  </p:cSld>
  <p:clrMapOvr>
    <a:masterClrMapping/>
  </p:clrMapOvr>
</p:notes>
</file>

<file path=ppt/notesSlides/notesSlide1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Proud achievement bullet.</a:t>
            </a:r>
          </a:p>
        </p:txBody>
      </p:sp>
      <p:sp>
        <p:nvSpPr>
          <p:cNvPr id="4" name="Slide Number Placeholder 3"/>
          <p:cNvSpPr>
            <a:spLocks noGrp="1"/>
          </p:cNvSpPr>
          <p:nvPr>
            <p:ph type="sldNum" idx="5" sz="quarter"/>
          </p:nvPr>
        </p:nvSpPr>
        <p:spPr/>
      </p:sp>
    </p:spTree>
  </p:cSld>
  <p:clrMapOvr>
    <a:masterClrMapping/>
  </p:clrMapOvr>
</p:notes>
</file>

<file path=ppt/notesSlides/notesSlide1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Proud achievement bullet.</a:t>
            </a:r>
          </a:p>
        </p:txBody>
      </p:sp>
      <p:sp>
        <p:nvSpPr>
          <p:cNvPr id="4" name="Slide Number Placeholder 3"/>
          <p:cNvSpPr>
            <a:spLocks noGrp="1"/>
          </p:cNvSpPr>
          <p:nvPr>
            <p:ph type="sldNum" idx="5" sz="quarter"/>
          </p:nvPr>
        </p:nvSpPr>
        <p:spPr/>
      </p:sp>
    </p:spTree>
  </p:cSld>
  <p:clrMapOvr>
    <a:masterClrMapping/>
  </p:clrMapOvr>
</p:notes>
</file>

<file path=ppt/notesSlides/notesSlide1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Proud achievement bullet.</a:t>
            </a:r>
          </a:p>
        </p:txBody>
      </p:sp>
      <p:sp>
        <p:nvSpPr>
          <p:cNvPr id="4" name="Slide Number Placeholder 3"/>
          <p:cNvSpPr>
            <a:spLocks noGrp="1"/>
          </p:cNvSpPr>
          <p:nvPr>
            <p:ph type="sldNum" idx="5" sz="quarter"/>
          </p:nvPr>
        </p:nvSpPr>
        <p:spPr/>
      </p:sp>
    </p:spTree>
  </p:cSld>
  <p:clrMapOvr>
    <a:masterClrMapping/>
  </p:clrMapOvr>
</p:notes>
</file>

<file path=ppt/notesSlides/notesSlide1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Proud achievement bullet.</a:t>
            </a:r>
          </a:p>
        </p:txBody>
      </p:sp>
      <p:sp>
        <p:nvSpPr>
          <p:cNvPr id="4" name="Slide Number Placeholder 3"/>
          <p:cNvSpPr>
            <a:spLocks noGrp="1"/>
          </p:cNvSpPr>
          <p:nvPr>
            <p:ph type="sldNum" idx="5" sz="quarter"/>
          </p:nvPr>
        </p:nvSpPr>
        <p:spPr/>
      </p:sp>
    </p:spTree>
  </p:cSld>
  <p:clrMapOvr>
    <a:masterClrMapping/>
  </p:clrMapOvr>
</p:notes>
</file>

<file path=ppt/notesSlides/notesSlide13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Proud achievement bullet.</a:t>
            </a:r>
          </a:p>
        </p:txBody>
      </p:sp>
      <p:sp>
        <p:nvSpPr>
          <p:cNvPr id="4" name="Slide Number Placeholder 3"/>
          <p:cNvSpPr>
            <a:spLocks noGrp="1"/>
          </p:cNvSpPr>
          <p:nvPr>
            <p:ph type="sldNum" idx="5" sz="quarter"/>
          </p:nvPr>
        </p:nvSpPr>
        <p:spPr/>
      </p:sp>
    </p:spTree>
  </p:cSld>
  <p:clrMapOvr>
    <a:masterClrMapping/>
  </p:clrMapOvr>
</p:notes>
</file>

<file path=ppt/notesSlides/notesSlide13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Looking ahead, several exciting research directions remain open. The main bottleneck remains the availability of efficient open GPU solvers.</a:t>
            </a:r>
          </a:p>
        </p:txBody>
      </p:sp>
      <p:sp>
        <p:nvSpPr>
          <p:cNvPr id="4" name="Slide Number Placeholder 3"/>
          <p:cNvSpPr>
            <a:spLocks noGrp="1"/>
          </p:cNvSpPr>
          <p:nvPr>
            <p:ph type="sldNum" idx="5" sz="quarter"/>
          </p:nvPr>
        </p:nvSpPr>
        <p:spPr/>
      </p:sp>
    </p:spTree>
  </p:cSld>
  <p:clrMapOvr>
    <a:masterClrMapping/>
  </p:clrMapOvr>
</p:notes>
</file>

<file path=ppt/notesSlides/notesSlide13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direction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3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direction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3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direction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3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direction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To differentiable, GPU-enabled ray tracing.</a:t>
            </a:r>
          </a:p>
        </p:txBody>
      </p:sp>
      <p:sp>
        <p:nvSpPr>
          <p:cNvPr id="4" name="Slide Number Placeholder 3"/>
          <p:cNvSpPr>
            <a:spLocks noGrp="1"/>
          </p:cNvSpPr>
          <p:nvPr>
            <p:ph type="sldNum" idx="5" sz="quarter"/>
          </p:nvPr>
        </p:nvSpPr>
        <p:spPr/>
      </p:sp>
    </p:spTree>
  </p:cSld>
  <p:clrMapOvr>
    <a:masterClrMapping/>
  </p:clrMapOvr>
</p:notes>
</file>

<file path=ppt/notesSlides/notesSlide14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direction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4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Key bottleneck warning.</a:t>
            </a:r>
          </a:p>
        </p:txBody>
      </p:sp>
      <p:sp>
        <p:nvSpPr>
          <p:cNvPr id="4" name="Slide Number Placeholder 3"/>
          <p:cNvSpPr>
            <a:spLocks noGrp="1"/>
          </p:cNvSpPr>
          <p:nvPr>
            <p:ph type="sldNum" idx="5" sz="quarter"/>
          </p:nvPr>
        </p:nvSpPr>
        <p:spPr/>
      </p:sp>
    </p:spTree>
  </p:cSld>
  <p:clrMapOvr>
    <a:masterClrMapping/>
  </p:clrMapOvr>
</p:notes>
</file>

<file path=ppt/notesSlides/notesSlide14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Thank you all for your attention. I am happy to take your questions. The code, slides, and all related materials are available on GitHub.</a:t>
            </a:r>
          </a:p>
        </p:txBody>
      </p:sp>
      <p:sp>
        <p:nvSpPr>
          <p:cNvPr id="4" name="Slide Number Placeholder 3"/>
          <p:cNvSpPr>
            <a:spLocks noGrp="1"/>
          </p:cNvSpPr>
          <p:nvPr>
            <p:ph type="sldNum" idx="5" sz="quarter"/>
          </p:nvPr>
        </p:nvSpPr>
        <p:spPr/>
      </p:sp>
    </p:spTree>
  </p:cSld>
  <p:clrMapOvr>
    <a:masterClrMapping/>
  </p:clrMapOvr>
</p:notes>
</file>

<file path=ppt/notesSlides/notesSlide14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Backup slide: other contributions not covered in the main presentation.</a:t>
            </a:r>
          </a:p>
        </p:txBody>
      </p:sp>
      <p:sp>
        <p:nvSpPr>
          <p:cNvPr id="4" name="Slide Number Placeholder 3"/>
          <p:cNvSpPr>
            <a:spLocks noGrp="1"/>
          </p:cNvSpPr>
          <p:nvPr>
            <p:ph type="sldNum" idx="5" sz="quarter"/>
          </p:nvPr>
        </p:nvSpPr>
        <p:spPr/>
      </p:sp>
    </p:spTree>
  </p:cSld>
  <p:clrMapOvr>
    <a:masterClrMapping/>
  </p:clrMapOvr>
</p:notes>
</file>

<file path=ppt/notesSlides/notesSlide14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Other contribution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4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Other contribution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4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Other contribution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4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Other contribution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4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Other contribution bullet.</a:t>
            </a:r>
          </a:p>
        </p:txBody>
      </p:sp>
      <p:sp>
        <p:nvSpPr>
          <p:cNvPr id="4" name="Slide Number Placeholder 3"/>
          <p:cNvSpPr>
            <a:spLocks noGrp="1"/>
          </p:cNvSpPr>
          <p:nvPr>
            <p:ph type="sldNum" idx="5" sz="quarter"/>
          </p:nvPr>
        </p:nvSpPr>
        <p:spPr/>
      </p:sp>
    </p:spTree>
  </p:cSld>
  <p:clrMapOvr>
    <a:masterClrMapping/>
  </p:clrMapOvr>
</p:notes>
</file>

<file path=ppt/notesSlides/notesSlide14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Backup slide: full list of publications during the PhD.</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These motivations come with several practical challenges, which are the central theme of my thesis.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Challenge bullet.</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Challenge bullet.</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Challenge bullet.</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Challenge bullet.</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Let me start by providing a brief context. In wireless communications, understanding how radio waves propagate through complex environments is essential. Ray tracing is a simulation technique that traces individual ray paths from a transmitter to a receiver.</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My thesis addresses these challenges through three main contributions, which I will now present in chronological order.</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Before diving into the contributions, let me give you an overview of my PhD journey. This timeline highlights the key milestones, from my student jobs in 2020 through the start of my PhD in 2021, several conferences and research stays, up to EuCAP 2026 just a few weeks ago.</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timeline of my PhD journey.</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 will focus on three main contributions, highlighted here: the smoothing technique, the ML-based path tracing, and the Fermat Path Tracing method.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Here is the roadmap for this presentation. After the context we just covered, I will present each of my three main contributions in chronological order, followed by a conclusion with future directions.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Let me now present the first contribution. It all starts with the path tracing problem: given a TX and RX and a sequence of interactions, we want to find the path that minimizes the total optical length, following Fermat's principle.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min. path length formulation.</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Path tracing bullet.</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Path tracing bullet.</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Path tracing bullet.</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RT models the key electromagnetic interactions: reflection off surfaces, diffraction around edges, and scattering from rough surfaces.</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Path tracing bullet.</a:t>
            </a:r>
          </a:p>
        </p:txBody>
      </p:sp>
      <p:sp>
        <p:nvSpPr>
          <p:cNvPr id="4" name="Slide Number Placeholder 3"/>
          <p:cNvSpPr>
            <a:spLocks noGrp="1"/>
          </p:cNvSpPr>
          <p:nvPr>
            <p:ph type="sldNum" idx="5" sz="quarter"/>
          </p:nvPr>
        </p:nvSpPr>
        <p:spPr/>
      </p:sp>
    </p:spTree>
  </p:cSld>
  <p:clrMapOvr>
    <a:masterClrMapping/>
  </p:clrMapOvr>
</p:notes>
</file>

<file path=ppt/notesSlides/notesSlide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Min-Path-Tracing method is the foundation of my thesis work. Interestingly, I first created this method during a student job in 2020, before my PhD even started, without knowing it was a novel approach.</a:t>
            </a:r>
          </a:p>
        </p:txBody>
      </p:sp>
      <p:sp>
        <p:nvSpPr>
          <p:cNvPr id="4" name="Slide Number Placeholder 3"/>
          <p:cNvSpPr>
            <a:spLocks noGrp="1"/>
          </p:cNvSpPr>
          <p:nvPr>
            <p:ph type="sldNum" idx="5" sz="quarter"/>
          </p:nvPr>
        </p:nvSpPr>
        <p:spPr/>
      </p:sp>
    </p:spTree>
  </p:cSld>
  <p:clrMapOvr>
    <a:masterClrMapping/>
  </p:clrMapOvr>
</p:notes>
</file>

<file path=ppt/notesSlides/notesSlide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origin story.</a:t>
            </a:r>
          </a:p>
        </p:txBody>
      </p:sp>
      <p:sp>
        <p:nvSpPr>
          <p:cNvPr id="4" name="Slide Number Placeholder 3"/>
          <p:cNvSpPr>
            <a:spLocks noGrp="1"/>
          </p:cNvSpPr>
          <p:nvPr>
            <p:ph type="sldNum" idx="5" sz="quarter"/>
          </p:nvPr>
        </p:nvSpPr>
        <p:spPr/>
      </p:sp>
    </p:spTree>
  </p:cSld>
  <p:clrMapOvr>
    <a:masterClrMapping/>
  </p:clrMapOvr>
</p:notes>
</file>

<file path=ppt/notesSlides/notesSlide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MPT bullet.</a:t>
            </a:r>
          </a:p>
        </p:txBody>
      </p:sp>
      <p:sp>
        <p:nvSpPr>
          <p:cNvPr id="4" name="Slide Number Placeholder 3"/>
          <p:cNvSpPr>
            <a:spLocks noGrp="1"/>
          </p:cNvSpPr>
          <p:nvPr>
            <p:ph type="sldNum" idx="5" sz="quarter"/>
          </p:nvPr>
        </p:nvSpPr>
        <p:spPr/>
      </p:sp>
    </p:spTree>
  </p:cSld>
  <p:clrMapOvr>
    <a:masterClrMapping/>
  </p:clrMapOvr>
</p:notes>
</file>

<file path=ppt/notesSlides/notesSlide3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MPT bullet.</a:t>
            </a:r>
          </a:p>
        </p:txBody>
      </p:sp>
      <p:sp>
        <p:nvSpPr>
          <p:cNvPr id="4" name="Slide Number Placeholder 3"/>
          <p:cNvSpPr>
            <a:spLocks noGrp="1"/>
          </p:cNvSpPr>
          <p:nvPr>
            <p:ph type="sldNum" idx="5" sz="quarter"/>
          </p:nvPr>
        </p:nvSpPr>
        <p:spPr/>
      </p:sp>
    </p:spTree>
  </p:cSld>
  <p:clrMapOvr>
    <a:masterClrMapping/>
  </p:clrMapOvr>
</p:notes>
</file>

<file path=ppt/notesSlides/notesSlide3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MPT bullet.</a:t>
            </a:r>
          </a:p>
        </p:txBody>
      </p:sp>
      <p:sp>
        <p:nvSpPr>
          <p:cNvPr id="4" name="Slide Number Placeholder 3"/>
          <p:cNvSpPr>
            <a:spLocks noGrp="1"/>
          </p:cNvSpPr>
          <p:nvPr>
            <p:ph type="sldNum" idx="5" sz="quarter"/>
          </p:nvPr>
        </p:nvSpPr>
        <p:spPr/>
      </p:sp>
    </p:spTree>
  </p:cSld>
  <p:clrMapOvr>
    <a:masterClrMapping/>
  </p:clrMapOvr>
</p:notes>
</file>

<file path=ppt/notesSlides/notesSlide3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MPT bullet.</a:t>
            </a:r>
          </a:p>
        </p:txBody>
      </p:sp>
      <p:sp>
        <p:nvSpPr>
          <p:cNvPr id="4" name="Slide Number Placeholder 3"/>
          <p:cNvSpPr>
            <a:spLocks noGrp="1"/>
          </p:cNvSpPr>
          <p:nvPr>
            <p:ph type="sldNum" idx="5" sz="quarter"/>
          </p:nvPr>
        </p:nvSpPr>
        <p:spPr/>
      </p:sp>
    </p:spTree>
  </p:cSld>
  <p:clrMapOvr>
    <a:masterClrMapping/>
  </p:clrMapOvr>
</p:notes>
</file>

<file path=ppt/notesSlides/notesSlide3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MPT bullet.</a:t>
            </a:r>
          </a:p>
        </p:txBody>
      </p:sp>
      <p:sp>
        <p:nvSpPr>
          <p:cNvPr id="4" name="Slide Number Placeholder 3"/>
          <p:cNvSpPr>
            <a:spLocks noGrp="1"/>
          </p:cNvSpPr>
          <p:nvPr>
            <p:ph type="sldNum" idx="5" sz="quarter"/>
          </p:nvPr>
        </p:nvSpPr>
        <p:spPr/>
      </p:sp>
    </p:spTree>
  </p:cSld>
  <p:clrMapOvr>
    <a:masterClrMapping/>
  </p:clrMapOvr>
</p:notes>
</file>

<file path=ppt/notesSlides/notesSlide3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core challenge for differentiable RT is that visibility tests — checking whether a path is blocked — involve hard if-else conditions that break gradient flow. Our smoothing technique replaces these with continuous approximations.</a:t>
            </a:r>
          </a:p>
        </p:txBody>
      </p:sp>
      <p:sp>
        <p:nvSpPr>
          <p:cNvPr id="4" name="Slide Number Placeholder 3"/>
          <p:cNvSpPr>
            <a:spLocks noGrp="1"/>
          </p:cNvSpPr>
          <p:nvPr>
            <p:ph type="sldNum" idx="5" sz="quarter"/>
          </p:nvPr>
        </p:nvSpPr>
        <p:spPr/>
      </p:sp>
    </p:spTree>
  </p:cSld>
  <p:clrMapOvr>
    <a:masterClrMapping/>
  </p:clrMapOvr>
</p:notes>
</file>

<file path=ppt/notesSlides/notesSlide3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Hard → smooth transition.</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Radio waves travel through complex environments like cities.</a:t>
            </a:r>
          </a:p>
        </p:txBody>
      </p:sp>
      <p:sp>
        <p:nvSpPr>
          <p:cNvPr id="4" name="Slide Number Placeholder 3"/>
          <p:cNvSpPr>
            <a:spLocks noGrp="1"/>
          </p:cNvSpPr>
          <p:nvPr>
            <p:ph type="sldNum" idx="5" sz="quarter"/>
          </p:nvPr>
        </p:nvSpPr>
        <p:spPr/>
      </p:sp>
    </p:spTree>
  </p:cSld>
  <p:clrMapOvr>
    <a:masterClrMapping/>
  </p:clrMapOvr>
</p:notes>
</file>

<file path=ppt/notesSlides/notesSlide4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Smoothing bullet.</a:t>
            </a:r>
          </a:p>
        </p:txBody>
      </p:sp>
      <p:sp>
        <p:nvSpPr>
          <p:cNvPr id="4" name="Slide Number Placeholder 3"/>
          <p:cNvSpPr>
            <a:spLocks noGrp="1"/>
          </p:cNvSpPr>
          <p:nvPr>
            <p:ph type="sldNum" idx="5" sz="quarter"/>
          </p:nvPr>
        </p:nvSpPr>
        <p:spPr/>
      </p:sp>
    </p:spTree>
  </p:cSld>
  <p:clrMapOvr>
    <a:masterClrMapping/>
  </p:clrMapOvr>
</p:notes>
</file>

<file path=ppt/notesSlides/notesSlide4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Smoothing bullet.</a:t>
            </a:r>
          </a:p>
        </p:txBody>
      </p:sp>
      <p:sp>
        <p:nvSpPr>
          <p:cNvPr id="4" name="Slide Number Placeholder 3"/>
          <p:cNvSpPr>
            <a:spLocks noGrp="1"/>
          </p:cNvSpPr>
          <p:nvPr>
            <p:ph type="sldNum" idx="5" sz="quarter"/>
          </p:nvPr>
        </p:nvSpPr>
        <p:spPr/>
      </p:sp>
    </p:spTree>
  </p:cSld>
  <p:clrMapOvr>
    <a:masterClrMapping/>
  </p:clrMapOvr>
</p:notes>
</file>

<file path=ppt/notesSlides/notesSlide4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Smoothing bullet.</a:t>
            </a:r>
          </a:p>
        </p:txBody>
      </p:sp>
      <p:sp>
        <p:nvSpPr>
          <p:cNvPr id="4" name="Slide Number Placeholder 3"/>
          <p:cNvSpPr>
            <a:spLocks noGrp="1"/>
          </p:cNvSpPr>
          <p:nvPr>
            <p:ph type="sldNum" idx="5" sz="quarter"/>
          </p:nvPr>
        </p:nvSpPr>
        <p:spPr/>
      </p:sp>
    </p:spTree>
  </p:cSld>
  <p:clrMapOvr>
    <a:masterClrMapping/>
  </p:clrMapOvr>
</p:notes>
</file>

<file path=ppt/notesSlides/notesSlide4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Smoothing bullet.</a:t>
            </a:r>
          </a:p>
        </p:txBody>
      </p:sp>
      <p:sp>
        <p:nvSpPr>
          <p:cNvPr id="4" name="Slide Number Placeholder 3"/>
          <p:cNvSpPr>
            <a:spLocks noGrp="1"/>
          </p:cNvSpPr>
          <p:nvPr>
            <p:ph type="sldNum" idx="5" sz="quarter"/>
          </p:nvPr>
        </p:nvSpPr>
        <p:spPr/>
      </p:sp>
    </p:spTree>
  </p:cSld>
  <p:clrMapOvr>
    <a:masterClrMapping/>
  </p:clrMapOvr>
</p:notes>
</file>

<file path=ppt/notesSlides/notesSlide4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smoothing technique was presented at EuCAP 2024 and has become my most cited work. It enables fully differentiable ray tracing, which we applied to antenna placement and material calibration.</a:t>
            </a:r>
          </a:p>
        </p:txBody>
      </p:sp>
      <p:sp>
        <p:nvSpPr>
          <p:cNvPr id="4" name="Slide Number Placeholder 3"/>
          <p:cNvSpPr>
            <a:spLocks noGrp="1"/>
          </p:cNvSpPr>
          <p:nvPr>
            <p:ph type="sldNum" idx="5" sz="quarter"/>
          </p:nvPr>
        </p:nvSpPr>
        <p:spPr/>
      </p:sp>
    </p:spTree>
  </p:cSld>
  <p:clrMapOvr>
    <a:masterClrMapping/>
  </p:clrMapOvr>
</p:notes>
</file>

<file path=ppt/notesSlides/notesSlide4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Result figure placeholder.</a:t>
            </a:r>
          </a:p>
        </p:txBody>
      </p:sp>
      <p:sp>
        <p:nvSpPr>
          <p:cNvPr id="4" name="Slide Number Placeholder 3"/>
          <p:cNvSpPr>
            <a:spLocks noGrp="1"/>
          </p:cNvSpPr>
          <p:nvPr>
            <p:ph type="sldNum" idx="5" sz="quarter"/>
          </p:nvPr>
        </p:nvSpPr>
        <p:spPr/>
      </p:sp>
    </p:spTree>
  </p:cSld>
  <p:clrMapOvr>
    <a:masterClrMapping/>
  </p:clrMapOvr>
</p:notes>
</file>

<file path=ppt/notesSlides/notesSlide4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Smoothing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4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Smoothing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4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Smoothing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4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Smoothing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RT simulates individual paths between TX and RX.</a:t>
            </a:r>
          </a:p>
        </p:txBody>
      </p:sp>
      <p:sp>
        <p:nvSpPr>
          <p:cNvPr id="4" name="Slide Number Placeholder 3"/>
          <p:cNvSpPr>
            <a:spLocks noGrp="1"/>
          </p:cNvSpPr>
          <p:nvPr>
            <p:ph type="sldNum" idx="5" sz="quarter"/>
          </p:nvPr>
        </p:nvSpPr>
        <p:spPr/>
      </p:sp>
    </p:spTree>
  </p:cSld>
  <p:clrMapOvr>
    <a:masterClrMapping/>
  </p:clrMapOvr>
</p:notes>
</file>

<file path=ppt/notesSlides/notesSlide5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smoothing technique has had a lasting impact: it is my most cited work and has been adopted by other groups. It also led to DiffeRT2d, an open-source library I built for teaching and rapid prototyping of differentiable RT.</a:t>
            </a:r>
          </a:p>
        </p:txBody>
      </p:sp>
      <p:sp>
        <p:nvSpPr>
          <p:cNvPr id="4" name="Slide Number Placeholder 3"/>
          <p:cNvSpPr>
            <a:spLocks noGrp="1"/>
          </p:cNvSpPr>
          <p:nvPr>
            <p:ph type="sldNum" idx="5" sz="quarter"/>
          </p:nvPr>
        </p:nvSpPr>
        <p:spPr/>
      </p:sp>
    </p:spTree>
  </p:cSld>
  <p:clrMapOvr>
    <a:masterClrMapping/>
  </p:clrMapOvr>
</p:notes>
</file>

<file path=ppt/notesSlides/notesSlide5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DiffeRT2d card.</a:t>
            </a:r>
          </a:p>
        </p:txBody>
      </p:sp>
      <p:sp>
        <p:nvSpPr>
          <p:cNvPr id="4" name="Slide Number Placeholder 3"/>
          <p:cNvSpPr>
            <a:spLocks noGrp="1"/>
          </p:cNvSpPr>
          <p:nvPr>
            <p:ph type="sldNum" idx="5" sz="quarter"/>
          </p:nvPr>
        </p:nvSpPr>
        <p:spPr/>
      </p:sp>
    </p:spTree>
  </p:cSld>
  <p:clrMapOvr>
    <a:masterClrMapping/>
  </p:clrMapOvr>
</p:notes>
</file>

<file path=ppt/notesSlides/notesSlide5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Impact bullet.</a:t>
            </a:r>
          </a:p>
        </p:txBody>
      </p:sp>
      <p:sp>
        <p:nvSpPr>
          <p:cNvPr id="4" name="Slide Number Placeholder 3"/>
          <p:cNvSpPr>
            <a:spLocks noGrp="1"/>
          </p:cNvSpPr>
          <p:nvPr>
            <p:ph type="sldNum" idx="5" sz="quarter"/>
          </p:nvPr>
        </p:nvSpPr>
        <p:spPr/>
      </p:sp>
    </p:spTree>
  </p:cSld>
  <p:clrMapOvr>
    <a:masterClrMapping/>
  </p:clrMapOvr>
</p:notes>
</file>

<file path=ppt/notesSlides/notesSlide5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Impact bullet.</a:t>
            </a:r>
          </a:p>
        </p:txBody>
      </p:sp>
      <p:sp>
        <p:nvSpPr>
          <p:cNvPr id="4" name="Slide Number Placeholder 3"/>
          <p:cNvSpPr>
            <a:spLocks noGrp="1"/>
          </p:cNvSpPr>
          <p:nvPr>
            <p:ph type="sldNum" idx="5" sz="quarter"/>
          </p:nvPr>
        </p:nvSpPr>
        <p:spPr/>
      </p:sp>
    </p:spTree>
  </p:cSld>
  <p:clrMapOvr>
    <a:masterClrMapping/>
  </p:clrMapOvr>
</p:notes>
</file>

<file path=ppt/notesSlides/notesSlide5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Impact bullet.</a:t>
            </a:r>
          </a:p>
        </p:txBody>
      </p:sp>
      <p:sp>
        <p:nvSpPr>
          <p:cNvPr id="4" name="Slide Number Placeholder 3"/>
          <p:cNvSpPr>
            <a:spLocks noGrp="1"/>
          </p:cNvSpPr>
          <p:nvPr>
            <p:ph type="sldNum" idx="5" sz="quarter"/>
          </p:nvPr>
        </p:nvSpPr>
        <p:spPr/>
      </p:sp>
    </p:spTree>
  </p:cSld>
  <p:clrMapOvr>
    <a:masterClrMapping/>
  </p:clrMapOvr>
</p:notes>
</file>

<file path=ppt/notesSlides/notesSlide5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Impact bullet.</a:t>
            </a:r>
          </a:p>
        </p:txBody>
      </p:sp>
      <p:sp>
        <p:nvSpPr>
          <p:cNvPr id="4" name="Slide Number Placeholder 3"/>
          <p:cNvSpPr>
            <a:spLocks noGrp="1"/>
          </p:cNvSpPr>
          <p:nvPr>
            <p:ph type="sldNum" idx="5" sz="quarter"/>
          </p:nvPr>
        </p:nvSpPr>
        <p:spPr/>
      </p:sp>
    </p:spTree>
  </p:cSld>
  <p:clrMapOvr>
    <a:masterClrMapping/>
  </p:clrMapOvr>
</p:notes>
</file>

<file path=ppt/notesSlides/notesSlide5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second main contribution is about using machine learning for path tracing. While the optimization-based methods work well, they still require iterating for each path candidate. The idea here is to learn a model that directly predicts valid paths.</a:t>
            </a:r>
          </a:p>
        </p:txBody>
      </p:sp>
      <p:sp>
        <p:nvSpPr>
          <p:cNvPr id="4" name="Slide Number Placeholder 3"/>
          <p:cNvSpPr>
            <a:spLocks noGrp="1"/>
          </p:cNvSpPr>
          <p:nvPr>
            <p:ph type="sldNum" idx="5" sz="quarter"/>
          </p:nvPr>
        </p:nvSpPr>
        <p:spPr/>
      </p:sp>
    </p:spTree>
  </p:cSld>
  <p:clrMapOvr>
    <a:masterClrMapping/>
  </p:clrMapOvr>
</p:notes>
</file>

<file path=ppt/notesSlides/notesSlide5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ML motivation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5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ML motivation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5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ML motivation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Each path can undergo multiple interactions.</a:t>
            </a:r>
          </a:p>
        </p:txBody>
      </p:sp>
      <p:sp>
        <p:nvSpPr>
          <p:cNvPr id="4" name="Slide Number Placeholder 3"/>
          <p:cNvSpPr>
            <a:spLocks noGrp="1"/>
          </p:cNvSpPr>
          <p:nvPr>
            <p:ph type="sldNum" idx="5" sz="quarter"/>
          </p:nvPr>
        </p:nvSpPr>
        <p:spPr/>
      </p:sp>
    </p:spTree>
  </p:cSld>
  <p:clrMapOvr>
    <a:masterClrMapping/>
  </p:clrMapOvr>
</p:notes>
</file>

<file path=ppt/notesSlides/notesSlide6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ML motivation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6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contribution was born from a collaboration through the COST INTERACT action. I first visited Cesena in April 2024, and then spent four months in Bologna working with Prof. Vitucci and Prof. Degli-Esposti.</a:t>
            </a:r>
          </a:p>
        </p:txBody>
      </p:sp>
      <p:sp>
        <p:nvSpPr>
          <p:cNvPr id="4" name="Slide Number Placeholder 3"/>
          <p:cNvSpPr>
            <a:spLocks noGrp="1"/>
          </p:cNvSpPr>
          <p:nvPr>
            <p:ph type="sldNum" idx="5" sz="quarter"/>
          </p:nvPr>
        </p:nvSpPr>
        <p:spPr/>
      </p:sp>
    </p:spTree>
  </p:cSld>
  <p:clrMapOvr>
    <a:masterClrMapping/>
  </p:clrMapOvr>
</p:notes>
</file>

<file path=ppt/notesSlides/notesSlide6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Collaboration map placeholder.</a:t>
            </a:r>
          </a:p>
        </p:txBody>
      </p:sp>
      <p:sp>
        <p:nvSpPr>
          <p:cNvPr id="4" name="Slide Number Placeholder 3"/>
          <p:cNvSpPr>
            <a:spLocks noGrp="1"/>
          </p:cNvSpPr>
          <p:nvPr>
            <p:ph type="sldNum" idx="5" sz="quarter"/>
          </p:nvPr>
        </p:nvSpPr>
        <p:spPr/>
      </p:sp>
    </p:spTree>
  </p:cSld>
  <p:clrMapOvr>
    <a:masterClrMapping/>
  </p:clrMapOvr>
</p:notes>
</file>

<file path=ppt/notesSlides/notesSlide6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Collaboration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6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Collaboration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6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Collaboration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6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Collaboration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6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ML architecture is a generative model: given the scene geometry and TX/RX positions, it predicts the interaction points for each path candidate. The model is trained on data generated from conventional RT.</a:t>
            </a:r>
          </a:p>
        </p:txBody>
      </p:sp>
      <p:sp>
        <p:nvSpPr>
          <p:cNvPr id="4" name="Slide Number Placeholder 3"/>
          <p:cNvSpPr>
            <a:spLocks noGrp="1"/>
          </p:cNvSpPr>
          <p:nvPr>
            <p:ph type="sldNum" idx="5" sz="quarter"/>
          </p:nvPr>
        </p:nvSpPr>
        <p:spPr/>
      </p:sp>
    </p:spTree>
  </p:cSld>
  <p:clrMapOvr>
    <a:masterClrMapping/>
  </p:clrMapOvr>
</p:notes>
</file>

<file path=ppt/notesSlides/notesSlide6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Architecture block 1.</a:t>
            </a:r>
          </a:p>
        </p:txBody>
      </p:sp>
      <p:sp>
        <p:nvSpPr>
          <p:cNvPr id="4" name="Slide Number Placeholder 3"/>
          <p:cNvSpPr>
            <a:spLocks noGrp="1"/>
          </p:cNvSpPr>
          <p:nvPr>
            <p:ph type="sldNum" idx="5" sz="quarter"/>
          </p:nvPr>
        </p:nvSpPr>
        <p:spPr/>
      </p:sp>
    </p:spTree>
  </p:cSld>
  <p:clrMapOvr>
    <a:masterClrMapping/>
  </p:clrMapOvr>
</p:notes>
</file>

<file path=ppt/notesSlides/notesSlide6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Architecture block 2.</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enables site-specific channel modeling.</a:t>
            </a:r>
          </a:p>
        </p:txBody>
      </p:sp>
      <p:sp>
        <p:nvSpPr>
          <p:cNvPr id="4" name="Slide Number Placeholder 3"/>
          <p:cNvSpPr>
            <a:spLocks noGrp="1"/>
          </p:cNvSpPr>
          <p:nvPr>
            <p:ph type="sldNum" idx="5" sz="quarter"/>
          </p:nvPr>
        </p:nvSpPr>
        <p:spPr/>
      </p:sp>
    </p:spTree>
  </p:cSld>
  <p:clrMapOvr>
    <a:masterClrMapping/>
  </p:clrMapOvr>
</p:notes>
</file>

<file path=ppt/notesSlides/notesSlide7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Architecture block 3.</a:t>
            </a:r>
          </a:p>
        </p:txBody>
      </p:sp>
      <p:sp>
        <p:nvSpPr>
          <p:cNvPr id="4" name="Slide Number Placeholder 3"/>
          <p:cNvSpPr>
            <a:spLocks noGrp="1"/>
          </p:cNvSpPr>
          <p:nvPr>
            <p:ph type="sldNum" idx="5" sz="quarter"/>
          </p:nvPr>
        </p:nvSpPr>
        <p:spPr/>
      </p:sp>
    </p:spTree>
  </p:cSld>
  <p:clrMapOvr>
    <a:masterClrMapping/>
  </p:clrMapOvr>
</p:notes>
</file>

<file path=ppt/notesSlides/notesSlide7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Architecture block 4.</a:t>
            </a:r>
          </a:p>
        </p:txBody>
      </p:sp>
      <p:sp>
        <p:nvSpPr>
          <p:cNvPr id="4" name="Slide Number Placeholder 3"/>
          <p:cNvSpPr>
            <a:spLocks noGrp="1"/>
          </p:cNvSpPr>
          <p:nvPr>
            <p:ph type="sldNum" idx="5" sz="quarter"/>
          </p:nvPr>
        </p:nvSpPr>
        <p:spPr/>
      </p:sp>
    </p:spTree>
  </p:cSld>
  <p:clrMapOvr>
    <a:masterClrMapping/>
  </p:clrMapOvr>
</p:notes>
</file>

<file path=ppt/notesSlides/notesSlide7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Architecture block 5.</a:t>
            </a:r>
          </a:p>
        </p:txBody>
      </p:sp>
      <p:sp>
        <p:nvSpPr>
          <p:cNvPr id="4" name="Slide Number Placeholder 3"/>
          <p:cNvSpPr>
            <a:spLocks noGrp="1"/>
          </p:cNvSpPr>
          <p:nvPr>
            <p:ph type="sldNum" idx="5" sz="quarter"/>
          </p:nvPr>
        </p:nvSpPr>
        <p:spPr/>
      </p:sp>
    </p:spTree>
  </p:cSld>
  <p:clrMapOvr>
    <a:masterClrMapping/>
  </p:clrMapOvr>
</p:notes>
</file>

<file path=ppt/notesSlides/notesSlide7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Architecture description bullet.</a:t>
            </a:r>
          </a:p>
        </p:txBody>
      </p:sp>
      <p:sp>
        <p:nvSpPr>
          <p:cNvPr id="4" name="Slide Number Placeholder 3"/>
          <p:cNvSpPr>
            <a:spLocks noGrp="1"/>
          </p:cNvSpPr>
          <p:nvPr>
            <p:ph type="sldNum" idx="5" sz="quarter"/>
          </p:nvPr>
        </p:nvSpPr>
        <p:spPr/>
      </p:sp>
    </p:spTree>
  </p:cSld>
  <p:clrMapOvr>
    <a:masterClrMapping/>
  </p:clrMapOvr>
</p:notes>
</file>

<file path=ppt/notesSlides/notesSlide7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Architecture description bullet.</a:t>
            </a:r>
          </a:p>
        </p:txBody>
      </p:sp>
      <p:sp>
        <p:nvSpPr>
          <p:cNvPr id="4" name="Slide Number Placeholder 3"/>
          <p:cNvSpPr>
            <a:spLocks noGrp="1"/>
          </p:cNvSpPr>
          <p:nvPr>
            <p:ph type="sldNum" idx="5" sz="quarter"/>
          </p:nvPr>
        </p:nvSpPr>
        <p:spPr/>
      </p:sp>
    </p:spTree>
  </p:cSld>
  <p:clrMapOvr>
    <a:masterClrMapping/>
  </p:clrMapOvr>
</p:notes>
</file>

<file path=ppt/notesSlides/notesSlide7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Architecture description bullet.</a:t>
            </a:r>
          </a:p>
        </p:txBody>
      </p:sp>
      <p:sp>
        <p:nvSpPr>
          <p:cNvPr id="4" name="Slide Number Placeholder 3"/>
          <p:cNvSpPr>
            <a:spLocks noGrp="1"/>
          </p:cNvSpPr>
          <p:nvPr>
            <p:ph type="sldNum" idx="5" sz="quarter"/>
          </p:nvPr>
        </p:nvSpPr>
        <p:spPr/>
      </p:sp>
    </p:spTree>
  </p:cSld>
  <p:clrMapOvr>
    <a:masterClrMapping/>
  </p:clrMapOvr>
</p:notes>
</file>

<file path=ppt/notesSlides/notesSlide7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model is trained on large-scale simulations. Each training sample consists of a scene configuration, TX/RX positions, and the ground-truth path coordinates computed by conventional RT.</a:t>
            </a:r>
          </a:p>
        </p:txBody>
      </p:sp>
      <p:sp>
        <p:nvSpPr>
          <p:cNvPr id="4" name="Slide Number Placeholder 3"/>
          <p:cNvSpPr>
            <a:spLocks noGrp="1"/>
          </p:cNvSpPr>
          <p:nvPr>
            <p:ph type="sldNum" idx="5" sz="quarter"/>
          </p:nvPr>
        </p:nvSpPr>
        <p:spPr/>
      </p:sp>
    </p:spTree>
  </p:cSld>
  <p:clrMapOvr>
    <a:masterClrMapping/>
  </p:clrMapOvr>
</p:notes>
</file>

<file path=ppt/notesSlides/notesSlide7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Training/validation curves placeholder.</a:t>
            </a:r>
          </a:p>
        </p:txBody>
      </p:sp>
      <p:sp>
        <p:nvSpPr>
          <p:cNvPr id="4" name="Slide Number Placeholder 3"/>
          <p:cNvSpPr>
            <a:spLocks noGrp="1"/>
          </p:cNvSpPr>
          <p:nvPr>
            <p:ph type="sldNum" idx="5" sz="quarter"/>
          </p:nvPr>
        </p:nvSpPr>
        <p:spPr/>
      </p:sp>
    </p:spTree>
  </p:cSld>
  <p:clrMapOvr>
    <a:masterClrMapping/>
  </p:clrMapOvr>
</p:notes>
</file>

<file path=ppt/notesSlides/notesSlide7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Training bullet.</a:t>
            </a:r>
          </a:p>
        </p:txBody>
      </p:sp>
      <p:sp>
        <p:nvSpPr>
          <p:cNvPr id="4" name="Slide Number Placeholder 3"/>
          <p:cNvSpPr>
            <a:spLocks noGrp="1"/>
          </p:cNvSpPr>
          <p:nvPr>
            <p:ph type="sldNum" idx="5" sz="quarter"/>
          </p:nvPr>
        </p:nvSpPr>
        <p:spPr/>
      </p:sp>
    </p:spTree>
  </p:cSld>
  <p:clrMapOvr>
    <a:masterClrMapping/>
  </p:clrMapOvr>
</p:notes>
</file>

<file path=ppt/notesSlides/notesSlide7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Training bullet.</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So why differentiable ray tracing? The key idea is to make the entire RT simulation pipeline differentiable, meaning we can compute gradients of any output with respect to any input.</a:t>
            </a:r>
          </a:p>
        </p:txBody>
      </p:sp>
      <p:sp>
        <p:nvSpPr>
          <p:cNvPr id="4" name="Slide Number Placeholder 3"/>
          <p:cNvSpPr>
            <a:spLocks noGrp="1"/>
          </p:cNvSpPr>
          <p:nvPr>
            <p:ph type="sldNum" idx="5" sz="quarter"/>
          </p:nvPr>
        </p:nvSpPr>
        <p:spPr/>
      </p:sp>
    </p:spTree>
  </p:cSld>
  <p:clrMapOvr>
    <a:masterClrMapping/>
  </p:clrMapOvr>
</p:notes>
</file>

<file path=ppt/notesSlides/notesSlide8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Training bullet.</a:t>
            </a:r>
          </a:p>
        </p:txBody>
      </p:sp>
      <p:sp>
        <p:nvSpPr>
          <p:cNvPr id="4" name="Slide Number Placeholder 3"/>
          <p:cNvSpPr>
            <a:spLocks noGrp="1"/>
          </p:cNvSpPr>
          <p:nvPr>
            <p:ph type="sldNum" idx="5" sz="quarter"/>
          </p:nvPr>
        </p:nvSpPr>
        <p:spPr/>
      </p:sp>
    </p:spTree>
  </p:cSld>
  <p:clrMapOvr>
    <a:masterClrMapping/>
  </p:clrMapOvr>
</p:notes>
</file>

<file path=ppt/notesSlides/notesSlide8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Training bullet.</a:t>
            </a:r>
          </a:p>
        </p:txBody>
      </p:sp>
      <p:sp>
        <p:nvSpPr>
          <p:cNvPr id="4" name="Slide Number Placeholder 3"/>
          <p:cNvSpPr>
            <a:spLocks noGrp="1"/>
          </p:cNvSpPr>
          <p:nvPr>
            <p:ph type="sldNum" idx="5" sz="quarter"/>
          </p:nvPr>
        </p:nvSpPr>
        <p:spPr/>
      </p:sp>
    </p:spTree>
  </p:cSld>
  <p:clrMapOvr>
    <a:masterClrMapping/>
  </p:clrMapOvr>
</p:notes>
</file>

<file path=ppt/notesSlides/notesSlide8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ML-based approach achieves significant speedups while maintaining accuracy comparable to conventional RT. This work was presented at ICMLCN 2025.</a:t>
            </a:r>
          </a:p>
        </p:txBody>
      </p:sp>
      <p:sp>
        <p:nvSpPr>
          <p:cNvPr id="4" name="Slide Number Placeholder 3"/>
          <p:cNvSpPr>
            <a:spLocks noGrp="1"/>
          </p:cNvSpPr>
          <p:nvPr>
            <p:ph type="sldNum" idx="5" sz="quarter"/>
          </p:nvPr>
        </p:nvSpPr>
        <p:spPr/>
      </p:sp>
    </p:spTree>
  </p:cSld>
  <p:clrMapOvr>
    <a:masterClrMapping/>
  </p:clrMapOvr>
</p:notes>
</file>

<file path=ppt/notesSlides/notesSlide8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Results comparison placeholder.</a:t>
            </a:r>
          </a:p>
        </p:txBody>
      </p:sp>
      <p:sp>
        <p:nvSpPr>
          <p:cNvPr id="4" name="Slide Number Placeholder 3"/>
          <p:cNvSpPr>
            <a:spLocks noGrp="1"/>
          </p:cNvSpPr>
          <p:nvPr>
            <p:ph type="sldNum" idx="5" sz="quarter"/>
          </p:nvPr>
        </p:nvSpPr>
        <p:spPr/>
      </p:sp>
    </p:spTree>
  </p:cSld>
  <p:clrMapOvr>
    <a:masterClrMapping/>
  </p:clrMapOvr>
</p:notes>
</file>

<file path=ppt/notesSlides/notesSlide8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ML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8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ML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8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ML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8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ML result bullet.</a:t>
            </a:r>
          </a:p>
        </p:txBody>
      </p:sp>
      <p:sp>
        <p:nvSpPr>
          <p:cNvPr id="4" name="Slide Number Placeholder 3"/>
          <p:cNvSpPr>
            <a:spLocks noGrp="1"/>
          </p:cNvSpPr>
          <p:nvPr>
            <p:ph type="sldNum" idx="5" sz="quarter"/>
          </p:nvPr>
        </p:nvSpPr>
        <p:spPr/>
      </p:sp>
    </p:spTree>
  </p:cSld>
  <p:clrMapOvr>
    <a:masterClrMapping/>
  </p:clrMapOvr>
</p:notes>
</file>

<file path=ppt/notesSlides/notesSlide8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full journal version of this work was submitted to npj Wireless Technology in March 2026. It is the most comprehensive contribution of my thesis.</a:t>
            </a:r>
          </a:p>
        </p:txBody>
      </p:sp>
      <p:sp>
        <p:nvSpPr>
          <p:cNvPr id="4" name="Slide Number Placeholder 3"/>
          <p:cNvSpPr>
            <a:spLocks noGrp="1"/>
          </p:cNvSpPr>
          <p:nvPr>
            <p:ph type="sldNum" idx="5" sz="quarter"/>
          </p:nvPr>
        </p:nvSpPr>
        <p:spPr/>
      </p:sp>
    </p:spTree>
  </p:cSld>
  <p:clrMapOvr>
    <a:masterClrMapping/>
  </p:clrMapOvr>
</p:notes>
</file>

<file path=ppt/notesSlides/notesSlide8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Journal bullet.</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Differentiable RT motivation bullet.</a:t>
            </a:r>
          </a:p>
        </p:txBody>
      </p:sp>
      <p:sp>
        <p:nvSpPr>
          <p:cNvPr id="4" name="Slide Number Placeholder 3"/>
          <p:cNvSpPr>
            <a:spLocks noGrp="1"/>
          </p:cNvSpPr>
          <p:nvPr>
            <p:ph type="sldNum" idx="5" sz="quarter"/>
          </p:nvPr>
        </p:nvSpPr>
        <p:spPr/>
      </p:sp>
    </p:spTree>
  </p:cSld>
  <p:clrMapOvr>
    <a:masterClrMapping/>
  </p:clrMapOvr>
</p:notes>
</file>

<file path=ppt/notesSlides/notesSlide9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Journal bullet.</a:t>
            </a:r>
          </a:p>
        </p:txBody>
      </p:sp>
      <p:sp>
        <p:nvSpPr>
          <p:cNvPr id="4" name="Slide Number Placeholder 3"/>
          <p:cNvSpPr>
            <a:spLocks noGrp="1"/>
          </p:cNvSpPr>
          <p:nvPr>
            <p:ph type="sldNum" idx="5" sz="quarter"/>
          </p:nvPr>
        </p:nvSpPr>
        <p:spPr/>
      </p:sp>
    </p:spTree>
  </p:cSld>
  <p:clrMapOvr>
    <a:masterClrMapping/>
  </p:clrMapOvr>
</p:notes>
</file>

<file path=ppt/notesSlides/notesSlide9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Journal bullet.</a:t>
            </a:r>
          </a:p>
        </p:txBody>
      </p:sp>
      <p:sp>
        <p:nvSpPr>
          <p:cNvPr id="4" name="Slide Number Placeholder 3"/>
          <p:cNvSpPr>
            <a:spLocks noGrp="1"/>
          </p:cNvSpPr>
          <p:nvPr>
            <p:ph type="sldNum" idx="5" sz="quarter"/>
          </p:nvPr>
        </p:nvSpPr>
        <p:spPr/>
      </p:sp>
    </p:spTree>
  </p:cSld>
  <p:clrMapOvr>
    <a:masterClrMapping/>
  </p:clrMapOvr>
</p:notes>
</file>

<file path=ppt/notesSlides/notesSlide9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Journal bullet.</a:t>
            </a:r>
          </a:p>
        </p:txBody>
      </p:sp>
      <p:sp>
        <p:nvSpPr>
          <p:cNvPr id="4" name="Slide Number Placeholder 3"/>
          <p:cNvSpPr>
            <a:spLocks noGrp="1"/>
          </p:cNvSpPr>
          <p:nvPr>
            <p:ph type="sldNum" idx="5" sz="quarter"/>
          </p:nvPr>
        </p:nvSpPr>
        <p:spPr/>
      </p:sp>
    </p:spTree>
  </p:cSld>
  <p:clrMapOvr>
    <a:masterClrMapping/>
  </p:clrMapOvr>
</p:notes>
</file>

<file path=ppt/notesSlides/notesSlide9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Key note about journal status.</a:t>
            </a:r>
          </a:p>
        </p:txBody>
      </p:sp>
      <p:sp>
        <p:nvSpPr>
          <p:cNvPr id="4" name="Slide Number Placeholder 3"/>
          <p:cNvSpPr>
            <a:spLocks noGrp="1"/>
          </p:cNvSpPr>
          <p:nvPr>
            <p:ph type="sldNum" idx="5" sz="quarter"/>
          </p:nvPr>
        </p:nvSpPr>
        <p:spPr/>
      </p:sp>
    </p:spTree>
  </p:cSld>
  <p:clrMapOvr>
    <a:masterClrMapping/>
  </p:clrMapOvr>
</p:notes>
</file>

<file path=ppt/notesSlides/notesSlide9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third and final contribution is the Fermat Path Tracing method, presented at EuCAP 2026. The key idea is a unified convex formulation that handles both reflection and diffraction using the same parametrization.</a:t>
            </a:r>
          </a:p>
        </p:txBody>
      </p:sp>
      <p:sp>
        <p:nvSpPr>
          <p:cNvPr id="4" name="Slide Number Placeholder 3"/>
          <p:cNvSpPr>
            <a:spLocks noGrp="1"/>
          </p:cNvSpPr>
          <p:nvPr>
            <p:ph type="sldNum" idx="5" sz="quarter"/>
          </p:nvPr>
        </p:nvSpPr>
        <p:spPr/>
      </p:sp>
    </p:spTree>
  </p:cSld>
  <p:clrMapOvr>
    <a:masterClrMapping/>
  </p:clrMapOvr>
</p:notes>
</file>

<file path=ppt/notesSlides/notesSlide9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Annotated geometry / equation.</a:t>
            </a:r>
          </a:p>
        </p:txBody>
      </p:sp>
      <p:sp>
        <p:nvSpPr>
          <p:cNvPr id="4" name="Slide Number Placeholder 3"/>
          <p:cNvSpPr>
            <a:spLocks noGrp="1"/>
          </p:cNvSpPr>
          <p:nvPr>
            <p:ph type="sldNum" idx="5" sz="quarter"/>
          </p:nvPr>
        </p:nvSpPr>
        <p:spPr/>
      </p:sp>
    </p:spTree>
  </p:cSld>
  <p:clrMapOvr>
    <a:masterClrMapping/>
  </p:clrMapOvr>
</p:notes>
</file>

<file path=ppt/notesSlides/notesSlide9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setup bullet.</a:t>
            </a:r>
          </a:p>
        </p:txBody>
      </p:sp>
      <p:sp>
        <p:nvSpPr>
          <p:cNvPr id="4" name="Slide Number Placeholder 3"/>
          <p:cNvSpPr>
            <a:spLocks noGrp="1"/>
          </p:cNvSpPr>
          <p:nvPr>
            <p:ph type="sldNum" idx="5" sz="quarter"/>
          </p:nvPr>
        </p:nvSpPr>
        <p:spPr/>
      </p:sp>
    </p:spTree>
  </p:cSld>
  <p:clrMapOvr>
    <a:masterClrMapping/>
  </p:clrMapOvr>
</p:notes>
</file>

<file path=ppt/notesSlides/notesSlide9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setup bullet.</a:t>
            </a:r>
          </a:p>
        </p:txBody>
      </p:sp>
      <p:sp>
        <p:nvSpPr>
          <p:cNvPr id="4" name="Slide Number Placeholder 3"/>
          <p:cNvSpPr>
            <a:spLocks noGrp="1"/>
          </p:cNvSpPr>
          <p:nvPr>
            <p:ph type="sldNum" idx="5" sz="quarter"/>
          </p:nvPr>
        </p:nvSpPr>
        <p:spPr/>
      </p:sp>
    </p:spTree>
  </p:cSld>
  <p:clrMapOvr>
    <a:masterClrMapping/>
  </p:clrMapOvr>
</p:notes>
</file>

<file path=ppt/notesSlides/notesSlide9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setup bullet.</a:t>
            </a:r>
          </a:p>
        </p:txBody>
      </p:sp>
      <p:sp>
        <p:nvSpPr>
          <p:cNvPr id="4" name="Slide Number Placeholder 3"/>
          <p:cNvSpPr>
            <a:spLocks noGrp="1"/>
          </p:cNvSpPr>
          <p:nvPr>
            <p:ph type="sldNum" idx="5" sz="quarter"/>
          </p:nvPr>
        </p:nvSpPr>
        <p:spPr/>
      </p:sp>
    </p:spTree>
  </p:cSld>
  <p:clrMapOvr>
    <a:masterClrMapping/>
  </p:clrMapOvr>
</p:notes>
</file>

<file path=ppt/notesSlides/notesSlide9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FPT setup bullet.</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mp4"/><Relationship Id="rId3" Type="http://schemas.openxmlformats.org/officeDocument/2006/relationships/video" Target="../media/media1.mp4"/><Relationship Id="rId4" Type="http://schemas.openxmlformats.org/officeDocument/2006/relationships/image" Target="../media/image1.png"/><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mp4"/><Relationship Id="rId3" Type="http://schemas.openxmlformats.org/officeDocument/2006/relationships/video" Target="../media/media10.mp4"/><Relationship Id="rId4" Type="http://schemas.openxmlformats.org/officeDocument/2006/relationships/image" Target="../media/image10.png"/><Relationship Id="rId5"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0.mp4"/><Relationship Id="rId3" Type="http://schemas.openxmlformats.org/officeDocument/2006/relationships/video" Target="../media/media100.mp4"/><Relationship Id="rId4" Type="http://schemas.openxmlformats.org/officeDocument/2006/relationships/image" Target="../media/image100.png"/><Relationship Id="rId5"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1.mp4"/><Relationship Id="rId3" Type="http://schemas.openxmlformats.org/officeDocument/2006/relationships/video" Target="../media/media101.mp4"/><Relationship Id="rId4" Type="http://schemas.openxmlformats.org/officeDocument/2006/relationships/image" Target="../media/image101.png"/><Relationship Id="rId5"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2.mp4"/><Relationship Id="rId3" Type="http://schemas.openxmlformats.org/officeDocument/2006/relationships/video" Target="../media/media102.mp4"/><Relationship Id="rId4" Type="http://schemas.openxmlformats.org/officeDocument/2006/relationships/image" Target="../media/image102.png"/><Relationship Id="rId5"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3.mp4"/><Relationship Id="rId3" Type="http://schemas.openxmlformats.org/officeDocument/2006/relationships/video" Target="../media/media103.mp4"/><Relationship Id="rId4" Type="http://schemas.openxmlformats.org/officeDocument/2006/relationships/image" Target="../media/image103.png"/><Relationship Id="rId5"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4.mp4"/><Relationship Id="rId3" Type="http://schemas.openxmlformats.org/officeDocument/2006/relationships/video" Target="../media/media104.mp4"/><Relationship Id="rId4" Type="http://schemas.openxmlformats.org/officeDocument/2006/relationships/image" Target="../media/image104.png"/><Relationship Id="rId5"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5.mp4"/><Relationship Id="rId3" Type="http://schemas.openxmlformats.org/officeDocument/2006/relationships/video" Target="../media/media105.mp4"/><Relationship Id="rId4" Type="http://schemas.openxmlformats.org/officeDocument/2006/relationships/image" Target="../media/image105.png"/><Relationship Id="rId5"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6.mp4"/><Relationship Id="rId3" Type="http://schemas.openxmlformats.org/officeDocument/2006/relationships/video" Target="../media/media106.mp4"/><Relationship Id="rId4" Type="http://schemas.openxmlformats.org/officeDocument/2006/relationships/image" Target="../media/image106.png"/><Relationship Id="rId5"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7.mp4"/><Relationship Id="rId3" Type="http://schemas.openxmlformats.org/officeDocument/2006/relationships/video" Target="../media/media107.mp4"/><Relationship Id="rId4" Type="http://schemas.openxmlformats.org/officeDocument/2006/relationships/image" Target="../media/image107.png"/><Relationship Id="rId5"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8.mp4"/><Relationship Id="rId3" Type="http://schemas.openxmlformats.org/officeDocument/2006/relationships/video" Target="../media/media108.mp4"/><Relationship Id="rId4" Type="http://schemas.openxmlformats.org/officeDocument/2006/relationships/image" Target="../media/image108.png"/><Relationship Id="rId5"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9.mp4"/><Relationship Id="rId3" Type="http://schemas.openxmlformats.org/officeDocument/2006/relationships/video" Target="../media/media109.mp4"/><Relationship Id="rId4" Type="http://schemas.openxmlformats.org/officeDocument/2006/relationships/image" Target="../media/image109.png"/><Relationship Id="rId5"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mp4"/><Relationship Id="rId3" Type="http://schemas.openxmlformats.org/officeDocument/2006/relationships/video" Target="../media/media11.mp4"/><Relationship Id="rId4" Type="http://schemas.openxmlformats.org/officeDocument/2006/relationships/image" Target="../media/image11.png"/><Relationship Id="rId5"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0.mp4"/><Relationship Id="rId3" Type="http://schemas.openxmlformats.org/officeDocument/2006/relationships/video" Target="../media/media110.mp4"/><Relationship Id="rId4" Type="http://schemas.openxmlformats.org/officeDocument/2006/relationships/image" Target="../media/image110.png"/><Relationship Id="rId5"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1.mp4"/><Relationship Id="rId3" Type="http://schemas.openxmlformats.org/officeDocument/2006/relationships/video" Target="../media/media111.mp4"/><Relationship Id="rId4" Type="http://schemas.openxmlformats.org/officeDocument/2006/relationships/image" Target="../media/image111.png"/><Relationship Id="rId5"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2.mp4"/><Relationship Id="rId3" Type="http://schemas.openxmlformats.org/officeDocument/2006/relationships/video" Target="../media/media112.mp4"/><Relationship Id="rId4" Type="http://schemas.openxmlformats.org/officeDocument/2006/relationships/image" Target="../media/image112.png"/><Relationship Id="rId5"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3.mp4"/><Relationship Id="rId3" Type="http://schemas.openxmlformats.org/officeDocument/2006/relationships/video" Target="../media/media113.mp4"/><Relationship Id="rId4" Type="http://schemas.openxmlformats.org/officeDocument/2006/relationships/image" Target="../media/image113.png"/><Relationship Id="rId5"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4.mp4"/><Relationship Id="rId3" Type="http://schemas.openxmlformats.org/officeDocument/2006/relationships/video" Target="../media/media114.mp4"/><Relationship Id="rId4" Type="http://schemas.openxmlformats.org/officeDocument/2006/relationships/image" Target="../media/image114.png"/><Relationship Id="rId5"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5.mp4"/><Relationship Id="rId3" Type="http://schemas.openxmlformats.org/officeDocument/2006/relationships/video" Target="../media/media115.mp4"/><Relationship Id="rId4" Type="http://schemas.openxmlformats.org/officeDocument/2006/relationships/image" Target="../media/image115.png"/><Relationship Id="rId5"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6.mp4"/><Relationship Id="rId3" Type="http://schemas.openxmlformats.org/officeDocument/2006/relationships/video" Target="../media/media116.mp4"/><Relationship Id="rId4" Type="http://schemas.openxmlformats.org/officeDocument/2006/relationships/image" Target="../media/image116.png"/><Relationship Id="rId5"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7.mp4"/><Relationship Id="rId3" Type="http://schemas.openxmlformats.org/officeDocument/2006/relationships/video" Target="../media/media117.mp4"/><Relationship Id="rId4" Type="http://schemas.openxmlformats.org/officeDocument/2006/relationships/image" Target="../media/image117.png"/><Relationship Id="rId5"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8.mp4"/><Relationship Id="rId3" Type="http://schemas.openxmlformats.org/officeDocument/2006/relationships/video" Target="../media/media118.mp4"/><Relationship Id="rId4" Type="http://schemas.openxmlformats.org/officeDocument/2006/relationships/image" Target="../media/image118.png"/><Relationship Id="rId5"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9.mp4"/><Relationship Id="rId3" Type="http://schemas.openxmlformats.org/officeDocument/2006/relationships/video" Target="../media/media119.mp4"/><Relationship Id="rId4" Type="http://schemas.openxmlformats.org/officeDocument/2006/relationships/image" Target="../media/image119.png"/><Relationship Id="rId5"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mp4"/><Relationship Id="rId3" Type="http://schemas.openxmlformats.org/officeDocument/2006/relationships/video" Target="../media/media12.mp4"/><Relationship Id="rId4" Type="http://schemas.openxmlformats.org/officeDocument/2006/relationships/image" Target="../media/image12.png"/><Relationship Id="rId5"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0.mp4"/><Relationship Id="rId3" Type="http://schemas.openxmlformats.org/officeDocument/2006/relationships/video" Target="../media/media120.mp4"/><Relationship Id="rId4" Type="http://schemas.openxmlformats.org/officeDocument/2006/relationships/image" Target="../media/image120.png"/><Relationship Id="rId5"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1.mp4"/><Relationship Id="rId3" Type="http://schemas.openxmlformats.org/officeDocument/2006/relationships/video" Target="../media/media121.mp4"/><Relationship Id="rId4" Type="http://schemas.openxmlformats.org/officeDocument/2006/relationships/image" Target="../media/image121.png"/><Relationship Id="rId5"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2.mp4"/><Relationship Id="rId3" Type="http://schemas.openxmlformats.org/officeDocument/2006/relationships/video" Target="../media/media122.mp4"/><Relationship Id="rId4" Type="http://schemas.openxmlformats.org/officeDocument/2006/relationships/image" Target="../media/image122.png"/><Relationship Id="rId5"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3.mp4"/><Relationship Id="rId3" Type="http://schemas.openxmlformats.org/officeDocument/2006/relationships/video" Target="../media/media123.mp4"/><Relationship Id="rId4" Type="http://schemas.openxmlformats.org/officeDocument/2006/relationships/image" Target="../media/image123.png"/><Relationship Id="rId5"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4.mp4"/><Relationship Id="rId3" Type="http://schemas.openxmlformats.org/officeDocument/2006/relationships/video" Target="../media/media124.mp4"/><Relationship Id="rId4" Type="http://schemas.openxmlformats.org/officeDocument/2006/relationships/image" Target="../media/image124.png"/><Relationship Id="rId5"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5.mp4"/><Relationship Id="rId3" Type="http://schemas.openxmlformats.org/officeDocument/2006/relationships/video" Target="../media/media125.mp4"/><Relationship Id="rId4" Type="http://schemas.openxmlformats.org/officeDocument/2006/relationships/image" Target="../media/image125.png"/><Relationship Id="rId5"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6.mp4"/><Relationship Id="rId3" Type="http://schemas.openxmlformats.org/officeDocument/2006/relationships/video" Target="../media/media126.mp4"/><Relationship Id="rId4" Type="http://schemas.openxmlformats.org/officeDocument/2006/relationships/image" Target="../media/image126.png"/><Relationship Id="rId5"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7.mp4"/><Relationship Id="rId3" Type="http://schemas.openxmlformats.org/officeDocument/2006/relationships/video" Target="../media/media127.mp4"/><Relationship Id="rId4" Type="http://schemas.openxmlformats.org/officeDocument/2006/relationships/image" Target="../media/image127.png"/><Relationship Id="rId5"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8.mp4"/><Relationship Id="rId3" Type="http://schemas.openxmlformats.org/officeDocument/2006/relationships/video" Target="../media/media128.mp4"/><Relationship Id="rId4" Type="http://schemas.openxmlformats.org/officeDocument/2006/relationships/image" Target="../media/image128.png"/><Relationship Id="rId5"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9.mp4"/><Relationship Id="rId3" Type="http://schemas.openxmlformats.org/officeDocument/2006/relationships/video" Target="../media/media129.mp4"/><Relationship Id="rId4" Type="http://schemas.openxmlformats.org/officeDocument/2006/relationships/image" Target="../media/image129.png"/><Relationship Id="rId5"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mp4"/><Relationship Id="rId3" Type="http://schemas.openxmlformats.org/officeDocument/2006/relationships/video" Target="../media/media13.mp4"/><Relationship Id="rId4" Type="http://schemas.openxmlformats.org/officeDocument/2006/relationships/image" Target="../media/image13.png"/><Relationship Id="rId5"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0.mp4"/><Relationship Id="rId3" Type="http://schemas.openxmlformats.org/officeDocument/2006/relationships/video" Target="../media/media130.mp4"/><Relationship Id="rId4" Type="http://schemas.openxmlformats.org/officeDocument/2006/relationships/image" Target="../media/image130.png"/><Relationship Id="rId5"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1.mp4"/><Relationship Id="rId3" Type="http://schemas.openxmlformats.org/officeDocument/2006/relationships/video" Target="../media/media131.mp4"/><Relationship Id="rId4" Type="http://schemas.openxmlformats.org/officeDocument/2006/relationships/image" Target="../media/image131.png"/><Relationship Id="rId5"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2.mp4"/><Relationship Id="rId3" Type="http://schemas.openxmlformats.org/officeDocument/2006/relationships/video" Target="../media/media132.mp4"/><Relationship Id="rId4" Type="http://schemas.openxmlformats.org/officeDocument/2006/relationships/image" Target="../media/image132.png"/><Relationship Id="rId5"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3.mp4"/><Relationship Id="rId3" Type="http://schemas.openxmlformats.org/officeDocument/2006/relationships/video" Target="../media/media133.mp4"/><Relationship Id="rId4" Type="http://schemas.openxmlformats.org/officeDocument/2006/relationships/image" Target="../media/image133.png"/><Relationship Id="rId5"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4.mp4"/><Relationship Id="rId3" Type="http://schemas.openxmlformats.org/officeDocument/2006/relationships/video" Target="../media/media134.mp4"/><Relationship Id="rId4" Type="http://schemas.openxmlformats.org/officeDocument/2006/relationships/image" Target="../media/image134.png"/><Relationship Id="rId5"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5.mp4"/><Relationship Id="rId3" Type="http://schemas.openxmlformats.org/officeDocument/2006/relationships/video" Target="../media/media135.mp4"/><Relationship Id="rId4" Type="http://schemas.openxmlformats.org/officeDocument/2006/relationships/image" Target="../media/image135.png"/><Relationship Id="rId5"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6.mp4"/><Relationship Id="rId3" Type="http://schemas.openxmlformats.org/officeDocument/2006/relationships/video" Target="../media/media136.mp4"/><Relationship Id="rId4" Type="http://schemas.openxmlformats.org/officeDocument/2006/relationships/image" Target="../media/image136.png"/><Relationship Id="rId5"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7.mp4"/><Relationship Id="rId3" Type="http://schemas.openxmlformats.org/officeDocument/2006/relationships/video" Target="../media/media137.mp4"/><Relationship Id="rId4" Type="http://schemas.openxmlformats.org/officeDocument/2006/relationships/image" Target="../media/image137.png"/><Relationship Id="rId5"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8.mp4"/><Relationship Id="rId3" Type="http://schemas.openxmlformats.org/officeDocument/2006/relationships/video" Target="../media/media138.mp4"/><Relationship Id="rId4" Type="http://schemas.openxmlformats.org/officeDocument/2006/relationships/image" Target="../media/image138.png"/><Relationship Id="rId5"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9.mp4"/><Relationship Id="rId3" Type="http://schemas.openxmlformats.org/officeDocument/2006/relationships/video" Target="../media/media139.mp4"/><Relationship Id="rId4" Type="http://schemas.openxmlformats.org/officeDocument/2006/relationships/image" Target="../media/image139.png"/><Relationship Id="rId5"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mp4"/><Relationship Id="rId3" Type="http://schemas.openxmlformats.org/officeDocument/2006/relationships/video" Target="../media/media14.mp4"/><Relationship Id="rId4" Type="http://schemas.openxmlformats.org/officeDocument/2006/relationships/image" Target="../media/image14.png"/><Relationship Id="rId5"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0.mp4"/><Relationship Id="rId3" Type="http://schemas.openxmlformats.org/officeDocument/2006/relationships/video" Target="../media/media140.mp4"/><Relationship Id="rId4" Type="http://schemas.openxmlformats.org/officeDocument/2006/relationships/image" Target="../media/image140.png"/><Relationship Id="rId5"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1.mp4"/><Relationship Id="rId3" Type="http://schemas.openxmlformats.org/officeDocument/2006/relationships/video" Target="../media/media141.mp4"/><Relationship Id="rId4" Type="http://schemas.openxmlformats.org/officeDocument/2006/relationships/image" Target="../media/image141.png"/><Relationship Id="rId5"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2.mp4"/><Relationship Id="rId3" Type="http://schemas.openxmlformats.org/officeDocument/2006/relationships/video" Target="../media/media142.mp4"/><Relationship Id="rId4" Type="http://schemas.openxmlformats.org/officeDocument/2006/relationships/image" Target="../media/image142.png"/><Relationship Id="rId5"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3.mp4"/><Relationship Id="rId3" Type="http://schemas.openxmlformats.org/officeDocument/2006/relationships/video" Target="../media/media143.mp4"/><Relationship Id="rId4" Type="http://schemas.openxmlformats.org/officeDocument/2006/relationships/image" Target="../media/image143.png"/><Relationship Id="rId5"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4.mp4"/><Relationship Id="rId3" Type="http://schemas.openxmlformats.org/officeDocument/2006/relationships/video" Target="../media/media144.mp4"/><Relationship Id="rId4" Type="http://schemas.openxmlformats.org/officeDocument/2006/relationships/image" Target="../media/image144.png"/><Relationship Id="rId5"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5.mp4"/><Relationship Id="rId3" Type="http://schemas.openxmlformats.org/officeDocument/2006/relationships/video" Target="../media/media145.mp4"/><Relationship Id="rId4" Type="http://schemas.openxmlformats.org/officeDocument/2006/relationships/image" Target="../media/image145.png"/><Relationship Id="rId5"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6.mp4"/><Relationship Id="rId3" Type="http://schemas.openxmlformats.org/officeDocument/2006/relationships/video" Target="../media/media146.mp4"/><Relationship Id="rId4" Type="http://schemas.openxmlformats.org/officeDocument/2006/relationships/image" Target="../media/image146.png"/><Relationship Id="rId5"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7.mp4"/><Relationship Id="rId3" Type="http://schemas.openxmlformats.org/officeDocument/2006/relationships/video" Target="../media/media147.mp4"/><Relationship Id="rId4" Type="http://schemas.openxmlformats.org/officeDocument/2006/relationships/image" Target="../media/image147.png"/><Relationship Id="rId5"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8.mp4"/><Relationship Id="rId3" Type="http://schemas.openxmlformats.org/officeDocument/2006/relationships/video" Target="../media/media148.mp4"/><Relationship Id="rId4" Type="http://schemas.openxmlformats.org/officeDocument/2006/relationships/image" Target="../media/image148.png"/><Relationship Id="rId5"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9.mp4"/><Relationship Id="rId3" Type="http://schemas.openxmlformats.org/officeDocument/2006/relationships/video" Target="../media/media149.mp4"/><Relationship Id="rId4" Type="http://schemas.openxmlformats.org/officeDocument/2006/relationships/image" Target="../media/image149.png"/><Relationship Id="rId5"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5.mp4"/><Relationship Id="rId3" Type="http://schemas.openxmlformats.org/officeDocument/2006/relationships/video" Target="../media/media15.mp4"/><Relationship Id="rId4" Type="http://schemas.openxmlformats.org/officeDocument/2006/relationships/image" Target="../media/image15.png"/><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6.mp4"/><Relationship Id="rId3" Type="http://schemas.openxmlformats.org/officeDocument/2006/relationships/video" Target="../media/media16.mp4"/><Relationship Id="rId4" Type="http://schemas.openxmlformats.org/officeDocument/2006/relationships/image" Target="../media/image16.png"/><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7.mp4"/><Relationship Id="rId3" Type="http://schemas.openxmlformats.org/officeDocument/2006/relationships/video" Target="../media/media17.mp4"/><Relationship Id="rId4" Type="http://schemas.openxmlformats.org/officeDocument/2006/relationships/image" Target="../media/image17.png"/><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8.mp4"/><Relationship Id="rId3" Type="http://schemas.openxmlformats.org/officeDocument/2006/relationships/video" Target="../media/media18.mp4"/><Relationship Id="rId4" Type="http://schemas.openxmlformats.org/officeDocument/2006/relationships/image" Target="../media/image18.png"/><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9.mp4"/><Relationship Id="rId3" Type="http://schemas.openxmlformats.org/officeDocument/2006/relationships/video" Target="../media/media19.mp4"/><Relationship Id="rId4" Type="http://schemas.openxmlformats.org/officeDocument/2006/relationships/image" Target="../media/image19.png"/><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mp4"/><Relationship Id="rId3" Type="http://schemas.openxmlformats.org/officeDocument/2006/relationships/video" Target="../media/media2.mp4"/><Relationship Id="rId4" Type="http://schemas.openxmlformats.org/officeDocument/2006/relationships/image" Target="../media/image2.png"/><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0.mp4"/><Relationship Id="rId3" Type="http://schemas.openxmlformats.org/officeDocument/2006/relationships/video" Target="../media/media20.mp4"/><Relationship Id="rId4" Type="http://schemas.openxmlformats.org/officeDocument/2006/relationships/image" Target="../media/image20.png"/><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1.mp4"/><Relationship Id="rId3" Type="http://schemas.openxmlformats.org/officeDocument/2006/relationships/video" Target="../media/media21.mp4"/><Relationship Id="rId4" Type="http://schemas.openxmlformats.org/officeDocument/2006/relationships/image" Target="../media/image21.png"/><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2.mp4"/><Relationship Id="rId3" Type="http://schemas.openxmlformats.org/officeDocument/2006/relationships/video" Target="../media/media22.mp4"/><Relationship Id="rId4" Type="http://schemas.openxmlformats.org/officeDocument/2006/relationships/image" Target="../media/image22.png"/><Relationship Id="rId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3.mp4"/><Relationship Id="rId3" Type="http://schemas.openxmlformats.org/officeDocument/2006/relationships/video" Target="../media/media23.mp4"/><Relationship Id="rId4" Type="http://schemas.openxmlformats.org/officeDocument/2006/relationships/image" Target="../media/image23.png"/><Relationship Id="rId5"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4.mp4"/><Relationship Id="rId3" Type="http://schemas.openxmlformats.org/officeDocument/2006/relationships/video" Target="../media/media24.mp4"/><Relationship Id="rId4" Type="http://schemas.openxmlformats.org/officeDocument/2006/relationships/image" Target="../media/image24.png"/><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5.mp4"/><Relationship Id="rId3" Type="http://schemas.openxmlformats.org/officeDocument/2006/relationships/video" Target="../media/media25.mp4"/><Relationship Id="rId4" Type="http://schemas.openxmlformats.org/officeDocument/2006/relationships/image" Target="../media/image25.png"/><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6.mp4"/><Relationship Id="rId3" Type="http://schemas.openxmlformats.org/officeDocument/2006/relationships/video" Target="../media/media26.mp4"/><Relationship Id="rId4" Type="http://schemas.openxmlformats.org/officeDocument/2006/relationships/image" Target="../media/image26.png"/><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7.mp4"/><Relationship Id="rId3" Type="http://schemas.openxmlformats.org/officeDocument/2006/relationships/video" Target="../media/media27.mp4"/><Relationship Id="rId4" Type="http://schemas.openxmlformats.org/officeDocument/2006/relationships/image" Target="../media/image27.png"/><Relationship Id="rId5"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8.mp4"/><Relationship Id="rId3" Type="http://schemas.openxmlformats.org/officeDocument/2006/relationships/video" Target="../media/media28.mp4"/><Relationship Id="rId4" Type="http://schemas.openxmlformats.org/officeDocument/2006/relationships/image" Target="../media/image28.png"/><Relationship Id="rId5"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9.mp4"/><Relationship Id="rId3" Type="http://schemas.openxmlformats.org/officeDocument/2006/relationships/video" Target="../media/media29.mp4"/><Relationship Id="rId4" Type="http://schemas.openxmlformats.org/officeDocument/2006/relationships/image" Target="../media/image29.png"/><Relationship Id="rId5"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mp4"/><Relationship Id="rId3" Type="http://schemas.openxmlformats.org/officeDocument/2006/relationships/video" Target="../media/media3.mp4"/><Relationship Id="rId4" Type="http://schemas.openxmlformats.org/officeDocument/2006/relationships/image" Target="../media/image3.png"/><Relationship Id="rId5"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0.mp4"/><Relationship Id="rId3" Type="http://schemas.openxmlformats.org/officeDocument/2006/relationships/video" Target="../media/media30.mp4"/><Relationship Id="rId4" Type="http://schemas.openxmlformats.org/officeDocument/2006/relationships/image" Target="../media/image30.png"/><Relationship Id="rId5"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1.mp4"/><Relationship Id="rId3" Type="http://schemas.openxmlformats.org/officeDocument/2006/relationships/video" Target="../media/media31.mp4"/><Relationship Id="rId4" Type="http://schemas.openxmlformats.org/officeDocument/2006/relationships/image" Target="../media/image31.png"/><Relationship Id="rId5"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2.mp4"/><Relationship Id="rId3" Type="http://schemas.openxmlformats.org/officeDocument/2006/relationships/video" Target="../media/media32.mp4"/><Relationship Id="rId4" Type="http://schemas.openxmlformats.org/officeDocument/2006/relationships/image" Target="../media/image32.png"/><Relationship Id="rId5"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3.mp4"/><Relationship Id="rId3" Type="http://schemas.openxmlformats.org/officeDocument/2006/relationships/video" Target="../media/media33.mp4"/><Relationship Id="rId4" Type="http://schemas.openxmlformats.org/officeDocument/2006/relationships/image" Target="../media/image33.png"/><Relationship Id="rId5"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4.mp4"/><Relationship Id="rId3" Type="http://schemas.openxmlformats.org/officeDocument/2006/relationships/video" Target="../media/media34.mp4"/><Relationship Id="rId4" Type="http://schemas.openxmlformats.org/officeDocument/2006/relationships/image" Target="../media/image34.png"/><Relationship Id="rId5"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5.mp4"/><Relationship Id="rId3" Type="http://schemas.openxmlformats.org/officeDocument/2006/relationships/video" Target="../media/media35.mp4"/><Relationship Id="rId4" Type="http://schemas.openxmlformats.org/officeDocument/2006/relationships/image" Target="../media/image35.png"/><Relationship Id="rId5"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6.mp4"/><Relationship Id="rId3" Type="http://schemas.openxmlformats.org/officeDocument/2006/relationships/video" Target="../media/media36.mp4"/><Relationship Id="rId4" Type="http://schemas.openxmlformats.org/officeDocument/2006/relationships/image" Target="../media/image36.png"/><Relationship Id="rId5"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7.mp4"/><Relationship Id="rId3" Type="http://schemas.openxmlformats.org/officeDocument/2006/relationships/video" Target="../media/media37.mp4"/><Relationship Id="rId4" Type="http://schemas.openxmlformats.org/officeDocument/2006/relationships/image" Target="../media/image37.png"/><Relationship Id="rId5"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8.mp4"/><Relationship Id="rId3" Type="http://schemas.openxmlformats.org/officeDocument/2006/relationships/video" Target="../media/media38.mp4"/><Relationship Id="rId4" Type="http://schemas.openxmlformats.org/officeDocument/2006/relationships/image" Target="../media/image38.png"/><Relationship Id="rId5"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9.mp4"/><Relationship Id="rId3" Type="http://schemas.openxmlformats.org/officeDocument/2006/relationships/video" Target="../media/media39.mp4"/><Relationship Id="rId4" Type="http://schemas.openxmlformats.org/officeDocument/2006/relationships/image" Target="../media/image39.png"/><Relationship Id="rId5"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mp4"/><Relationship Id="rId3" Type="http://schemas.openxmlformats.org/officeDocument/2006/relationships/video" Target="../media/media4.mp4"/><Relationship Id="rId4" Type="http://schemas.openxmlformats.org/officeDocument/2006/relationships/image" Target="../media/image4.png"/><Relationship Id="rId5"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0.mp4"/><Relationship Id="rId3" Type="http://schemas.openxmlformats.org/officeDocument/2006/relationships/video" Target="../media/media40.mp4"/><Relationship Id="rId4" Type="http://schemas.openxmlformats.org/officeDocument/2006/relationships/image" Target="../media/image40.png"/><Relationship Id="rId5"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1.mp4"/><Relationship Id="rId3" Type="http://schemas.openxmlformats.org/officeDocument/2006/relationships/video" Target="../media/media41.mp4"/><Relationship Id="rId4" Type="http://schemas.openxmlformats.org/officeDocument/2006/relationships/image" Target="../media/image41.png"/><Relationship Id="rId5"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2.mp4"/><Relationship Id="rId3" Type="http://schemas.openxmlformats.org/officeDocument/2006/relationships/video" Target="../media/media42.mp4"/><Relationship Id="rId4" Type="http://schemas.openxmlformats.org/officeDocument/2006/relationships/image" Target="../media/image42.png"/><Relationship Id="rId5"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3.mp4"/><Relationship Id="rId3" Type="http://schemas.openxmlformats.org/officeDocument/2006/relationships/video" Target="../media/media43.mp4"/><Relationship Id="rId4" Type="http://schemas.openxmlformats.org/officeDocument/2006/relationships/image" Target="../media/image43.png"/><Relationship Id="rId5"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4.mp4"/><Relationship Id="rId3" Type="http://schemas.openxmlformats.org/officeDocument/2006/relationships/video" Target="../media/media44.mp4"/><Relationship Id="rId4" Type="http://schemas.openxmlformats.org/officeDocument/2006/relationships/image" Target="../media/image44.png"/><Relationship Id="rId5"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5.mp4"/><Relationship Id="rId3" Type="http://schemas.openxmlformats.org/officeDocument/2006/relationships/video" Target="../media/media45.mp4"/><Relationship Id="rId4" Type="http://schemas.openxmlformats.org/officeDocument/2006/relationships/image" Target="../media/image45.png"/><Relationship Id="rId5"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6.mp4"/><Relationship Id="rId3" Type="http://schemas.openxmlformats.org/officeDocument/2006/relationships/video" Target="../media/media46.mp4"/><Relationship Id="rId4" Type="http://schemas.openxmlformats.org/officeDocument/2006/relationships/image" Target="../media/image46.png"/><Relationship Id="rId5"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7.mp4"/><Relationship Id="rId3" Type="http://schemas.openxmlformats.org/officeDocument/2006/relationships/video" Target="../media/media47.mp4"/><Relationship Id="rId4" Type="http://schemas.openxmlformats.org/officeDocument/2006/relationships/image" Target="../media/image47.png"/><Relationship Id="rId5"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8.mp4"/><Relationship Id="rId3" Type="http://schemas.openxmlformats.org/officeDocument/2006/relationships/video" Target="../media/media48.mp4"/><Relationship Id="rId4" Type="http://schemas.openxmlformats.org/officeDocument/2006/relationships/image" Target="../media/image48.png"/><Relationship Id="rId5"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9.mp4"/><Relationship Id="rId3" Type="http://schemas.openxmlformats.org/officeDocument/2006/relationships/video" Target="../media/media49.mp4"/><Relationship Id="rId4" Type="http://schemas.openxmlformats.org/officeDocument/2006/relationships/image" Target="../media/image49.png"/><Relationship Id="rId5"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mp4"/><Relationship Id="rId3" Type="http://schemas.openxmlformats.org/officeDocument/2006/relationships/video" Target="../media/media5.mp4"/><Relationship Id="rId4" Type="http://schemas.openxmlformats.org/officeDocument/2006/relationships/image" Target="../media/image5.png"/><Relationship Id="rId5"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0.mp4"/><Relationship Id="rId3" Type="http://schemas.openxmlformats.org/officeDocument/2006/relationships/video" Target="../media/media50.mp4"/><Relationship Id="rId4" Type="http://schemas.openxmlformats.org/officeDocument/2006/relationships/image" Target="../media/image50.png"/><Relationship Id="rId5"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1.mp4"/><Relationship Id="rId3" Type="http://schemas.openxmlformats.org/officeDocument/2006/relationships/video" Target="../media/media51.mp4"/><Relationship Id="rId4" Type="http://schemas.openxmlformats.org/officeDocument/2006/relationships/image" Target="../media/image51.png"/><Relationship Id="rId5"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2.mp4"/><Relationship Id="rId3" Type="http://schemas.openxmlformats.org/officeDocument/2006/relationships/video" Target="../media/media52.mp4"/><Relationship Id="rId4" Type="http://schemas.openxmlformats.org/officeDocument/2006/relationships/image" Target="../media/image52.png"/><Relationship Id="rId5"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3.mp4"/><Relationship Id="rId3" Type="http://schemas.openxmlformats.org/officeDocument/2006/relationships/video" Target="../media/media53.mp4"/><Relationship Id="rId4" Type="http://schemas.openxmlformats.org/officeDocument/2006/relationships/image" Target="../media/image53.png"/><Relationship Id="rId5"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4.mp4"/><Relationship Id="rId3" Type="http://schemas.openxmlformats.org/officeDocument/2006/relationships/video" Target="../media/media54.mp4"/><Relationship Id="rId4" Type="http://schemas.openxmlformats.org/officeDocument/2006/relationships/image" Target="../media/image54.png"/><Relationship Id="rId5"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5.mp4"/><Relationship Id="rId3" Type="http://schemas.openxmlformats.org/officeDocument/2006/relationships/video" Target="../media/media55.mp4"/><Relationship Id="rId4" Type="http://schemas.openxmlformats.org/officeDocument/2006/relationships/image" Target="../media/image55.png"/><Relationship Id="rId5"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6.mp4"/><Relationship Id="rId3" Type="http://schemas.openxmlformats.org/officeDocument/2006/relationships/video" Target="../media/media56.mp4"/><Relationship Id="rId4" Type="http://schemas.openxmlformats.org/officeDocument/2006/relationships/image" Target="../media/image56.png"/><Relationship Id="rId5"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7.mp4"/><Relationship Id="rId3" Type="http://schemas.openxmlformats.org/officeDocument/2006/relationships/video" Target="../media/media57.mp4"/><Relationship Id="rId4" Type="http://schemas.openxmlformats.org/officeDocument/2006/relationships/image" Target="../media/image57.png"/><Relationship Id="rId5"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8.mp4"/><Relationship Id="rId3" Type="http://schemas.openxmlformats.org/officeDocument/2006/relationships/video" Target="../media/media58.mp4"/><Relationship Id="rId4" Type="http://schemas.openxmlformats.org/officeDocument/2006/relationships/image" Target="../media/image58.png"/><Relationship Id="rId5"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9.mp4"/><Relationship Id="rId3" Type="http://schemas.openxmlformats.org/officeDocument/2006/relationships/video" Target="../media/media59.mp4"/><Relationship Id="rId4" Type="http://schemas.openxmlformats.org/officeDocument/2006/relationships/image" Target="../media/image59.png"/><Relationship Id="rId5"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mp4"/><Relationship Id="rId3" Type="http://schemas.openxmlformats.org/officeDocument/2006/relationships/video" Target="../media/media6.mp4"/><Relationship Id="rId4" Type="http://schemas.openxmlformats.org/officeDocument/2006/relationships/image" Target="../media/image6.png"/><Relationship Id="rId5"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0.mp4"/><Relationship Id="rId3" Type="http://schemas.openxmlformats.org/officeDocument/2006/relationships/video" Target="../media/media60.mp4"/><Relationship Id="rId4" Type="http://schemas.openxmlformats.org/officeDocument/2006/relationships/image" Target="../media/image60.png"/><Relationship Id="rId5"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1.mp4"/><Relationship Id="rId3" Type="http://schemas.openxmlformats.org/officeDocument/2006/relationships/video" Target="../media/media61.mp4"/><Relationship Id="rId4" Type="http://schemas.openxmlformats.org/officeDocument/2006/relationships/image" Target="../media/image61.png"/><Relationship Id="rId5"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2.mp4"/><Relationship Id="rId3" Type="http://schemas.openxmlformats.org/officeDocument/2006/relationships/video" Target="../media/media62.mp4"/><Relationship Id="rId4" Type="http://schemas.openxmlformats.org/officeDocument/2006/relationships/image" Target="../media/image62.png"/><Relationship Id="rId5"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3.mp4"/><Relationship Id="rId3" Type="http://schemas.openxmlformats.org/officeDocument/2006/relationships/video" Target="../media/media63.mp4"/><Relationship Id="rId4" Type="http://schemas.openxmlformats.org/officeDocument/2006/relationships/image" Target="../media/image63.png"/><Relationship Id="rId5"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4.mp4"/><Relationship Id="rId3" Type="http://schemas.openxmlformats.org/officeDocument/2006/relationships/video" Target="../media/media64.mp4"/><Relationship Id="rId4" Type="http://schemas.openxmlformats.org/officeDocument/2006/relationships/image" Target="../media/image64.png"/><Relationship Id="rId5"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5.mp4"/><Relationship Id="rId3" Type="http://schemas.openxmlformats.org/officeDocument/2006/relationships/video" Target="../media/media65.mp4"/><Relationship Id="rId4" Type="http://schemas.openxmlformats.org/officeDocument/2006/relationships/image" Target="../media/image65.png"/><Relationship Id="rId5"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6.mp4"/><Relationship Id="rId3" Type="http://schemas.openxmlformats.org/officeDocument/2006/relationships/video" Target="../media/media66.mp4"/><Relationship Id="rId4" Type="http://schemas.openxmlformats.org/officeDocument/2006/relationships/image" Target="../media/image66.png"/><Relationship Id="rId5"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7.mp4"/><Relationship Id="rId3" Type="http://schemas.openxmlformats.org/officeDocument/2006/relationships/video" Target="../media/media67.mp4"/><Relationship Id="rId4" Type="http://schemas.openxmlformats.org/officeDocument/2006/relationships/image" Target="../media/image67.png"/><Relationship Id="rId5"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8.mp4"/><Relationship Id="rId3" Type="http://schemas.openxmlformats.org/officeDocument/2006/relationships/video" Target="../media/media68.mp4"/><Relationship Id="rId4" Type="http://schemas.openxmlformats.org/officeDocument/2006/relationships/image" Target="../media/image68.png"/><Relationship Id="rId5"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9.mp4"/><Relationship Id="rId3" Type="http://schemas.openxmlformats.org/officeDocument/2006/relationships/video" Target="../media/media69.mp4"/><Relationship Id="rId4" Type="http://schemas.openxmlformats.org/officeDocument/2006/relationships/image" Target="../media/image69.png"/><Relationship Id="rId5"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mp4"/><Relationship Id="rId3" Type="http://schemas.openxmlformats.org/officeDocument/2006/relationships/video" Target="../media/media7.mp4"/><Relationship Id="rId4" Type="http://schemas.openxmlformats.org/officeDocument/2006/relationships/image" Target="../media/image7.png"/><Relationship Id="rId5"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0.mp4"/><Relationship Id="rId3" Type="http://schemas.openxmlformats.org/officeDocument/2006/relationships/video" Target="../media/media70.mp4"/><Relationship Id="rId4" Type="http://schemas.openxmlformats.org/officeDocument/2006/relationships/image" Target="../media/image70.png"/><Relationship Id="rId5"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1.mp4"/><Relationship Id="rId3" Type="http://schemas.openxmlformats.org/officeDocument/2006/relationships/video" Target="../media/media71.mp4"/><Relationship Id="rId4" Type="http://schemas.openxmlformats.org/officeDocument/2006/relationships/image" Target="../media/image71.png"/><Relationship Id="rId5"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2.mp4"/><Relationship Id="rId3" Type="http://schemas.openxmlformats.org/officeDocument/2006/relationships/video" Target="../media/media72.mp4"/><Relationship Id="rId4" Type="http://schemas.openxmlformats.org/officeDocument/2006/relationships/image" Target="../media/image72.png"/><Relationship Id="rId5"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3.mp4"/><Relationship Id="rId3" Type="http://schemas.openxmlformats.org/officeDocument/2006/relationships/video" Target="../media/media73.mp4"/><Relationship Id="rId4" Type="http://schemas.openxmlformats.org/officeDocument/2006/relationships/image" Target="../media/image73.png"/><Relationship Id="rId5"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4.mp4"/><Relationship Id="rId3" Type="http://schemas.openxmlformats.org/officeDocument/2006/relationships/video" Target="../media/media74.mp4"/><Relationship Id="rId4" Type="http://schemas.openxmlformats.org/officeDocument/2006/relationships/image" Target="../media/image74.png"/><Relationship Id="rId5"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5.mp4"/><Relationship Id="rId3" Type="http://schemas.openxmlformats.org/officeDocument/2006/relationships/video" Target="../media/media75.mp4"/><Relationship Id="rId4" Type="http://schemas.openxmlformats.org/officeDocument/2006/relationships/image" Target="../media/image75.png"/><Relationship Id="rId5"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6.mp4"/><Relationship Id="rId3" Type="http://schemas.openxmlformats.org/officeDocument/2006/relationships/video" Target="../media/media76.mp4"/><Relationship Id="rId4" Type="http://schemas.openxmlformats.org/officeDocument/2006/relationships/image" Target="../media/image76.png"/><Relationship Id="rId5"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7.mp4"/><Relationship Id="rId3" Type="http://schemas.openxmlformats.org/officeDocument/2006/relationships/video" Target="../media/media77.mp4"/><Relationship Id="rId4" Type="http://schemas.openxmlformats.org/officeDocument/2006/relationships/image" Target="../media/image77.png"/><Relationship Id="rId5"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8.mp4"/><Relationship Id="rId3" Type="http://schemas.openxmlformats.org/officeDocument/2006/relationships/video" Target="../media/media78.mp4"/><Relationship Id="rId4" Type="http://schemas.openxmlformats.org/officeDocument/2006/relationships/image" Target="../media/image78.png"/><Relationship Id="rId5"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9.mp4"/><Relationship Id="rId3" Type="http://schemas.openxmlformats.org/officeDocument/2006/relationships/video" Target="../media/media79.mp4"/><Relationship Id="rId4" Type="http://schemas.openxmlformats.org/officeDocument/2006/relationships/image" Target="../media/image79.png"/><Relationship Id="rId5"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mp4"/><Relationship Id="rId3" Type="http://schemas.openxmlformats.org/officeDocument/2006/relationships/video" Target="../media/media8.mp4"/><Relationship Id="rId4" Type="http://schemas.openxmlformats.org/officeDocument/2006/relationships/image" Target="../media/image8.png"/><Relationship Id="rId5"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0.mp4"/><Relationship Id="rId3" Type="http://schemas.openxmlformats.org/officeDocument/2006/relationships/video" Target="../media/media80.mp4"/><Relationship Id="rId4" Type="http://schemas.openxmlformats.org/officeDocument/2006/relationships/image" Target="../media/image80.png"/><Relationship Id="rId5"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1.mp4"/><Relationship Id="rId3" Type="http://schemas.openxmlformats.org/officeDocument/2006/relationships/video" Target="../media/media81.mp4"/><Relationship Id="rId4" Type="http://schemas.openxmlformats.org/officeDocument/2006/relationships/image" Target="../media/image81.png"/><Relationship Id="rId5"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2.mp4"/><Relationship Id="rId3" Type="http://schemas.openxmlformats.org/officeDocument/2006/relationships/video" Target="../media/media82.mp4"/><Relationship Id="rId4" Type="http://schemas.openxmlformats.org/officeDocument/2006/relationships/image" Target="../media/image82.png"/><Relationship Id="rId5"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3.mp4"/><Relationship Id="rId3" Type="http://schemas.openxmlformats.org/officeDocument/2006/relationships/video" Target="../media/media83.mp4"/><Relationship Id="rId4" Type="http://schemas.openxmlformats.org/officeDocument/2006/relationships/image" Target="../media/image83.png"/><Relationship Id="rId5"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4.mp4"/><Relationship Id="rId3" Type="http://schemas.openxmlformats.org/officeDocument/2006/relationships/video" Target="../media/media84.mp4"/><Relationship Id="rId4" Type="http://schemas.openxmlformats.org/officeDocument/2006/relationships/image" Target="../media/image84.png"/><Relationship Id="rId5"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5.mp4"/><Relationship Id="rId3" Type="http://schemas.openxmlformats.org/officeDocument/2006/relationships/video" Target="../media/media85.mp4"/><Relationship Id="rId4" Type="http://schemas.openxmlformats.org/officeDocument/2006/relationships/image" Target="../media/image85.png"/><Relationship Id="rId5"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6.mp4"/><Relationship Id="rId3" Type="http://schemas.openxmlformats.org/officeDocument/2006/relationships/video" Target="../media/media86.mp4"/><Relationship Id="rId4" Type="http://schemas.openxmlformats.org/officeDocument/2006/relationships/image" Target="../media/image86.png"/><Relationship Id="rId5"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7.mp4"/><Relationship Id="rId3" Type="http://schemas.openxmlformats.org/officeDocument/2006/relationships/video" Target="../media/media87.mp4"/><Relationship Id="rId4" Type="http://schemas.openxmlformats.org/officeDocument/2006/relationships/image" Target="../media/image87.png"/><Relationship Id="rId5"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8.mp4"/><Relationship Id="rId3" Type="http://schemas.openxmlformats.org/officeDocument/2006/relationships/video" Target="../media/media88.mp4"/><Relationship Id="rId4" Type="http://schemas.openxmlformats.org/officeDocument/2006/relationships/image" Target="../media/image88.png"/><Relationship Id="rId5"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9.mp4"/><Relationship Id="rId3" Type="http://schemas.openxmlformats.org/officeDocument/2006/relationships/video" Target="../media/media89.mp4"/><Relationship Id="rId4" Type="http://schemas.openxmlformats.org/officeDocument/2006/relationships/image" Target="../media/image89.png"/><Relationship Id="rId5"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mp4"/><Relationship Id="rId3" Type="http://schemas.openxmlformats.org/officeDocument/2006/relationships/video" Target="../media/media9.mp4"/><Relationship Id="rId4" Type="http://schemas.openxmlformats.org/officeDocument/2006/relationships/image" Target="../media/image9.png"/><Relationship Id="rId5"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0.mp4"/><Relationship Id="rId3" Type="http://schemas.openxmlformats.org/officeDocument/2006/relationships/video" Target="../media/media90.mp4"/><Relationship Id="rId4" Type="http://schemas.openxmlformats.org/officeDocument/2006/relationships/image" Target="../media/image90.png"/><Relationship Id="rId5"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1.mp4"/><Relationship Id="rId3" Type="http://schemas.openxmlformats.org/officeDocument/2006/relationships/video" Target="../media/media91.mp4"/><Relationship Id="rId4" Type="http://schemas.openxmlformats.org/officeDocument/2006/relationships/image" Target="../media/image91.png"/><Relationship Id="rId5"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2.mp4"/><Relationship Id="rId3" Type="http://schemas.openxmlformats.org/officeDocument/2006/relationships/video" Target="../media/media92.mp4"/><Relationship Id="rId4" Type="http://schemas.openxmlformats.org/officeDocument/2006/relationships/image" Target="../media/image92.png"/><Relationship Id="rId5"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3.mp4"/><Relationship Id="rId3" Type="http://schemas.openxmlformats.org/officeDocument/2006/relationships/video" Target="../media/media93.mp4"/><Relationship Id="rId4" Type="http://schemas.openxmlformats.org/officeDocument/2006/relationships/image" Target="../media/image93.png"/><Relationship Id="rId5"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4.mp4"/><Relationship Id="rId3" Type="http://schemas.openxmlformats.org/officeDocument/2006/relationships/video" Target="../media/media94.mp4"/><Relationship Id="rId4" Type="http://schemas.openxmlformats.org/officeDocument/2006/relationships/image" Target="../media/image94.png"/><Relationship Id="rId5"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5.mp4"/><Relationship Id="rId3" Type="http://schemas.openxmlformats.org/officeDocument/2006/relationships/video" Target="../media/media95.mp4"/><Relationship Id="rId4" Type="http://schemas.openxmlformats.org/officeDocument/2006/relationships/image" Target="../media/image95.png"/><Relationship Id="rId5"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6.mp4"/><Relationship Id="rId3" Type="http://schemas.openxmlformats.org/officeDocument/2006/relationships/video" Target="../media/media96.mp4"/><Relationship Id="rId4" Type="http://schemas.openxmlformats.org/officeDocument/2006/relationships/image" Target="../media/image96.png"/><Relationship Id="rId5"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7.mp4"/><Relationship Id="rId3" Type="http://schemas.openxmlformats.org/officeDocument/2006/relationships/video" Target="../media/media97.mp4"/><Relationship Id="rId4" Type="http://schemas.openxmlformats.org/officeDocument/2006/relationships/image" Target="../media/image97.png"/><Relationship Id="rId5"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8.mp4"/><Relationship Id="rId3" Type="http://schemas.openxmlformats.org/officeDocument/2006/relationships/video" Target="../media/media98.mp4"/><Relationship Id="rId4" Type="http://schemas.openxmlformats.org/officeDocument/2006/relationships/image" Target="../media/image98.png"/><Relationship Id="rId5"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9.mp4"/><Relationship Id="rId3" Type="http://schemas.openxmlformats.org/officeDocument/2006/relationships/video" Target="../media/media99.mp4"/><Relationship Id="rId4" Type="http://schemas.openxmlformats.org/officeDocument/2006/relationships/image" Target="../media/image99.png"/><Relationship Id="rId5" Type="http://schemas.openxmlformats.org/officeDocument/2006/relationships/notesSlide" Target="../notesSlides/notesSlide99.xml"/></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fa6d4a051aa85c70272fe303dcb5df817667b5bbc3696d778ce3cebe55ae7a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63b80cc0828917a83583af2d55aaf9fa4caa8f567685f46c7729f06348317f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bca3a5e46f75913b5455213b926147c8843eab95e5aa5140ec1606a1d0982a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baa719fb7eb8662af623626bc5afe930225bc870488eb5f4d244d8c036d014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419b099de20c02a47c0a02a06f64075437f24b904a9470434ac2941c74309d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00e8ee0847c5279a66449c7404e3303620c463bb4e096725a83862ba68cb70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1fd4cd9abfee45e34216613a2b0c0ebff8db24565fcbe29ee7474beb21372e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cce5fb18cbb5c7a578d25e152f2ef06d0e0ef1db63e8dbb244bc081e284cfc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16758a64f7a4652492158fa527fb6965cbf6581d864e9a76f39cd2f854ae2a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53818752c10a12cfbb731380dfbe981ab9bf4cb3909653083f68ca0f6c3545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88ecc0687e966b826630e02106dcc6e20f4fdc5078794f3397502c1e9c890f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c470d1b48276aee8fda687dc72e166cb8410f8be5a3fdd4c46c08be1c1cc35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2ee851603d3dd4d02f3c03ff48ca10805aa8e3ad2254d7cb4ff58d08135c9c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b4ae7c54b9a2488739378fced3fa1394baa827cb95dda178139a96c101dadf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d28513b6576754cbc49b810fe12df00a8183fa534a8c9df710c8219c447008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b274383075c4efa036db8fae722309ee9d02c7a6998fec1d1f20ed330c0471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90b4f58ecbf4a31800483ee82234c68076926724ad7d2267b9126c922082ed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a94e7894ba31799a3be45246d72f59adaea8fe4766ef52f1f9280b0ab94ee9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666cfcfc146e9c55ee60f7ebdf9e8a93734253f692dd7f16d71a8ade9405cc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0738b499fb40135aa937445b634266c55485bf56728c204a8d65e56f05cd7a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b4dee827310fe1fe1f4dcb0ebfa930be2e4387d3563b1e62e6efc8425b628d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57aba115ca761ab82d070571dff9fa609cbe6300daa2845089a0a0211400e6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6aad15de7ce4a607b73468f20450b24367cc16b8eca4959e60ab7a8a581b77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54a3809d4975e999c18efb8d6f2abb0d6773ab3d23bb76c88c806fc21e34a1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f62434479514ae5a8b8ac411c76bacbf3cff827534b5c0ada4e17b504b1be8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57115cd18c50de15be930f26f4aef6185332794f6d5da51176b4a9ac657fc7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7f29e555f99ffd39588e2b1e7c31bab1c54e9092d3b72ec4b0242349e53bfe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1867b316e881e7bdf5f8438b971d8e5589152d31904bcf441820ad3dfa69b1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c9ecf7277d5db4ff1a274133d393f758a2ea95730900714e2110880c7adf4f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dd8d9314212355579c99c5e7915956aabd616b7787bdf42ba62a813cfaec23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ea252d15ece8695118e5dce38d02ba1c076fd55e22df4d0eb5ebc862ca82ff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c2f517ba9f235bf66e023c9a973ff6632dd67e90bd592a42794824c877c37f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f27e554db687db3449b006e1cf66cfc73c31fa9945bcacd635ef5b200fc34ef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67f49b0b87b8e939642e6f9eac71ba55f1e6663b0b873f152710afc1d25334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4a0e388e62d67cb98567190afe4f5e92b8b80470092405b8a1539dc5ba72b9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49fa05ee4514b74ae048a15082287e24dcb7d38c8136a44fa5b588c4e03f6d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a61d430b0a61afaa2c35fb6807254dde1bd63282aaef18d2ac8e53bf0e2fd0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1980a2aa66342bd0bd9188d06855638a12ed9ade5704e7fac63065fb1d3a1a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cc1f6014be08f64900f1cf72f2a94056ece313246f37e3b9d2aae575806d2c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3bba10a3cbbb8adb3455ca9929692d5ceda5058ba8d73c4e3b0a7cc092d78b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844173003fe7780cb7c03c654b94912a9506e8d5dd689e1ff911bcb8ffd037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f2fe47aea8e379100f5cd2478142ac3947d563aa9860b6dfdc9e808ee2c86e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f7f489061e014faaf197b1debf514b16ea96e9dfd37b58eae2d9818476817a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1f415ac6932581970f8350c1b619f4d63b8f47824a76d7c3c65c1e3f327785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47cb5a997404ee037fc9ae7295332cf71735e221f5dfc0be5bc09e5313a8ab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90a0667cf9225b426b3435811bb387eb62d9d6e75a686c013c5cf7c013aa24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ca52b51ba46e9359836690681a9ff5cc00c043d4642f066cf7e1e608b52159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b3c3a2b33228f1fb5ae4ef609de115506d86906f2bee3031a7270aba76e6bb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f34b4033727c31a477244c297c543173db19f2591fbb380cf61a7c4b0ffb02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b706c12ec390adec406af4775f28faf3b5fe47675886998f7c6e1fcce603ea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87180c2d846800ec9714aec53ab278731305b461d3f462631d82cc1044fa1c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41f12b5a618c0ae55439aa04e838d601d0f5de7db36c3c51ac0940f5975f1a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b87e2ab58d7d59a5a1ef8c059d169698c3e833537e397561971dd2eaa89d53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ff66379448bcb557998953b3ee52fa496cf4e633600b43a30de8d7f2d8a1377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d91cd9bb672926eea24e507660c3fef02c6dde668781ee24cf3185832cead3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a5763a1869ddb08dc722276375a35563afe9d849227ef3888cc9fb30c948b8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b121bf41bc6925605f435827bd69d9df01041edd044bb1d4ced97095f427e3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f9643ac06f6ba349edce49b02f1403e444d10a90b9915464e5335cf0cf55a75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7ed77d7e48a3457311fdc6683f0eb07f1a8f90d0d40304ae1e408a65653cbc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1ca0a344e5b5945e143b3b35e6e08c9731838171b6a717a74d6d499b3fc7eb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3178c3e44d1d3f7141ec1d091b114b51d2160be15aff8172c6889992121d60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20deb3552be1676b90a82e6aa3d4ff768f9694fd972ab7ab73c81a226a8a28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be020f46c8629b74f53e66f7afe7f2b5cc864c4b7011b4e16e15627b7bd9bb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13580f339ab1b0179927e4b0bf892fc2ada048af6146d4b9c604d38a01aff6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1b04c6f5227e72785c97fcf36d988f2c8bb6fb2911341c53d75c0a753718b1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3bb8eeda5b6d15f3872d1f27f977c4a5839b4f64752954140568f893de2a45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42ad5b28ee1add9386592cf965cbe2884f017e608c1375356f879b703004ed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d03a73daf147fc53789b3f5384d994ba2d8f5fc0b8a29e0b866846c3f77ab7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27d7683cf5a76d53c5f45984c0043931020c6b584665ebbaefc4a6c9cc9690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ae92943aa46c32cde8055d2bac712f31846456dc6404d6bcfbacddf2a3ce8d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d4ab4480406d6857a73c6b7e4ce5f8439f4bc78542d846e320a31dd1d566a8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fd8308e21871c0314defe5638ffad02cc93e1ed7bde9ad28010420108e1be4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916d24b1601fb003020ec98c1e57ebe5d1bcd9b999190a490916e129a14c14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8ea77ccd32c6c45900e0b29a5f0246ce9bf3397a7347117962499c28aa5e93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3af6978423b5285034e499f84b604e4645ec7fef17bd6718788a06400dc3f7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d176514d7d4215028ac852f64e2f9cacc85ca07186bad765b93191c06009ba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f875c577b4ec495399b8428db3a9f1150e236d8df8ccf0c6e3c3032d60bcd0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3a4ad66c5dfdddbfe7a0d2c153db57730ca6a3294d686df2023bed8376fddb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2ee61be9d7dc8334a45ba512b1841e7f19d4399523e53571d1d3e5069d6f42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185dc5f4c856efda69b5f81b621b4b65e1a013229c17365652659c520163f2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56c752ebb76d12591e5edd094f9bc75cbce9ad00b6ebfe0919a9a2c28de44e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26e4d10b8ac7fc17beb2b624430ee959f769d0bd750763a16904be576ded78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d8c794bcfc571d43c69fdf38649e7440c6eb548d6a0e043a89b1e17f4d9d32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50cdd24d6b075ffe08981006256ef28d165b4c2a516b76fd197d824b1eade3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bcb332ebc7051589edc87cbe2a00fdb76557c3b1896de15e26e85ea5d326a8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2c263f25bcfaf739fb869e8db36f6191bb9e0d5ffcd60fd48013e0a2d098ed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fd7a1daa440352e9455c3f11ed3417a6d02b7edfcf4c0658391f5233b51bd67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341245c2f526a08b17f7e1b20db954635fcf68c835cede427b18cf8d6666d8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586985dd2b4f82b1b72e11352a430bb9e1eec9d774fb8e36aebb4382f01625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47af88b5712a9aef067f52268ebefbcab69028c365842a41aca18e3f5a3fb1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476d785471b73d94f52e5f235868dfaa640648ff3eea7d68374ea629e7a563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0668eef0444bb0c7ca71cb7a4f302da06a4f68e2124712c684610cb9117595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82aa4fc5fdddf4fcc0bd9443b302547960e9b3c2e55666e9247cacb25a808c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01335100e059f7e30b21d1474061dfb2d7d70ab0985b5562d870aa8cca2f58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2885bdd00de703389c9f4001e488cf6c9690012120c8fabdfed3ace583ea05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f5ef013b865376867f6fbe41aec921f69f66d0280d2a6140b5081dfcce53755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f66465ea2bffdc3dc1e904c103a90d6324a4f4f6c5c0bedb751434c3309d37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7511c3c476f008e790a2ba23f4b0d1565aa16607156deff0e5b1e87f9fdcb0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22a87d9f406763f105c499335eed8784795322c94718778b69f87ebbab12bb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918d93812d07a8ae01d076a774f1545212d0682c99a27437edfc3eb8b7a945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19cd40b5e06264891649d3676d9c6c6e9874d66cc84be8a8ab4df61354c623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416250414a9aaf24b1c984e0d07b22c7cc16221f454b890aaf0701a49f1905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fb517c3f661053381b567a9877628b6756ace44337c925b34ac61f5d30bf91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fadf2d22d6a302d1f97b2d7dbd4c18c005ed8c1baf2830133905c9f39cdce4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2c442e3eb440f3af5bfa814254958bca354a868ecfd011808148f86be8129e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0c58b42bbafa7e9d637e63652ed24e98aaf397d2818a090b85251a13d197a6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59192b3f05d9a4abed7c307eb0c05c582e8477f6dfb00b3b6b54178495206f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565090717da0c65f4ebf468516de5559c60ed5e93f17447a305cf023f1ed44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804eec7199d8af1f859718a837981f120ec4f1768e2135a3180d74c4f1d932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c06b92dd881aeb65ef4403732eae4a77af9b6b9cb5379495808e395e220660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57c649fec513833774f32200208faa725e0eec858ceadeb87f832cfe2de57c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355993a32e6d60cc99176386406c69855764c1a0b26ec91de9268f1e16c261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caca56736fef3182a142e6d103f6fdd910ea36aea092d35a7da44a822c0cb6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fb26ac196bc5c781216ee82b95b5f63cae6654fb4cd296cf7b3145b5033704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b3892b686d8513b49c4bcba467dc4165314682bec31a91544192b4a793fab1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77ba684a231fe4f253e6051e64a9073c9fbbbd8df8c2a00d7ec1bccbb15474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4f048aef3db69b49f7d6803b94d4c3fd6da3aca022d661eeb56adda994422d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0e9bf9efe40bc0dd4adc0fee0252460c66181b85ef681ec9fa3c9f28e8eec5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ed55f0665fde285e8a8834c7f3129b1619b580cb60247ea94ecdbaa7cd6555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6a87e4eee521ccc59b61a521e98d4483e521d3336fa340f5a76305c818ff25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eb320f89c920dcc525f01326d7af076f9153e99678d30f628995c1bc3c8344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744f28d3388904eff4030e4b245d86fa50fcfd72a4977389b7d76712e5dea3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df7fdaf994ec6189af7644cfa70b525981987df820459013fe713e2f70efcd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4e8d8aa47442bbd8da6c534a496639ddf5b14364953897a18b14c6141b9653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e583afe601ad95edc9f7234290a142dd6bbb8438b6803cfd2400c1104eb6ea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e5e0fe9ace147d5a07738def5e243c9481333c70bcfd96f82ecbe9b0a4ce6c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0a4e860b9641e8666a7c894679d8dcc28ab418e21783a2a5beac548a642d75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8aabb65b01de1615b137c747454fae7fd9e25320b88818021c7d104e633882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e8a5bfac334b100364f290d4f995b2f2c52334483abded900a8bd9e8b12263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9a08630e08492a0900756323f04b82d511b68a5a76ada595526f3519f1fa20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ed1501c58dd0e5c2e7af8d11cc12b5998c93f0264bec1903eb1c79e2dadab2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b21a4e0e68084b8541e6ac4126f211b4d3d520f1f68dc91ac863fd0b1d7440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c62bcff95efb2954e0a47dbd59725dc6cc76da1f90455bedc317533dffc33a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bee84945f9ff86dcd830cbfcda91aea1b47465d1229d8c2873e9a21caf163a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f7017dba44d65fbf2a794229c7c8a775462ec1e45321ee226a1dde809ea42d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d3c51c3bdec6963acba7b6b56e80dd8736b30a5593fd3beaa1c645ddc050bb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ffd92c293509541b9ddc95c8c68ac98656c59a545bb7d9308765d5c89b7fd49.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c74e098973cab6581a656497c5314a540426e4e3013b3e4c07681a8d660c68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27b57583cf099d2ad33ec2d22556560bc84be181544ab3fa0c7ae729329bbb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bc5abd84934b3fe7c5b84d2a45eabe5dc59a71a7957b678a4f7fe05d98863f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3f95d712f668d40b317f8e12afb544cdef88b44ac018c8e3b2fff18eeb0d03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76e3ad283dcb730b3829c5893ac1cdb0595dbb7efc06d12261bdfc3a383f2b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136898f18579fa09c60e0ffdd39ff93f2ab3f37af257666fcf456540d341a8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b1540612677d42e73c4ca659b58734199b2f68ed4c82e0c700f4309a38beb6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e14fb704b231d1a38463d36e9f7c70c16f5b68fa7420293497a924d738fb30c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7ee171582070daafc9e1a36d99298e7f97a32081b3e0544aed2f61c2fe63bd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03b395cbc1d7b75db04e693f6c5f0bf84b0187e18e376571f1c6a2f4b2e596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46d48377a560e27f3d7733c9797c56a6aab295d99ea6e15342e536d229ad41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ed201e3c47125c4aba7ca03a841c288aed2d2f135171b4a1be6387626a4531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